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5108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4534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656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4448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8969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8761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9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6915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7342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6023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6901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B120-C730-4322-94E0-25108D25E09D}" type="datetimeFigureOut">
              <a:rPr lang="en-PH" smtClean="0"/>
              <a:t>11.16.2016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663EF-6D21-4751-8B1F-A09C6CDF9BB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7502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Group 1: </a:t>
            </a:r>
            <a:r>
              <a:rPr lang="en-PH" smtClean="0"/>
              <a:t>Target group </a:t>
            </a:r>
            <a:r>
              <a:rPr lang="en-PH" dirty="0" smtClean="0"/>
              <a:t>and Targeting Approach</a:t>
            </a:r>
            <a:endParaRPr lang="en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224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Participants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Department of Agriculture</a:t>
            </a:r>
            <a:endParaRPr lang="en-PH" dirty="0"/>
          </a:p>
          <a:p>
            <a:r>
              <a:rPr lang="en-PH" dirty="0" smtClean="0"/>
              <a:t>Development Bank of the Philippines</a:t>
            </a:r>
            <a:endParaRPr lang="en-PH" dirty="0"/>
          </a:p>
          <a:p>
            <a:r>
              <a:rPr lang="en-PH" dirty="0" smtClean="0"/>
              <a:t>National Economic &amp; Development Authority</a:t>
            </a:r>
            <a:endParaRPr lang="en-PH" dirty="0"/>
          </a:p>
          <a:p>
            <a:r>
              <a:rPr lang="en-PH" dirty="0" smtClean="0"/>
              <a:t>Department of Budget &amp; Management</a:t>
            </a:r>
            <a:endParaRPr lang="en-PH" dirty="0"/>
          </a:p>
          <a:p>
            <a:r>
              <a:rPr lang="en-PH" dirty="0" smtClean="0"/>
              <a:t>Land Bank of the Philippines</a:t>
            </a:r>
            <a:endParaRPr lang="en-PH" dirty="0"/>
          </a:p>
          <a:p>
            <a:r>
              <a:rPr lang="en-PH" dirty="0" smtClean="0"/>
              <a:t>National Food Authority</a:t>
            </a:r>
          </a:p>
          <a:p>
            <a:r>
              <a:rPr lang="en-PH" dirty="0" smtClean="0"/>
              <a:t>Department of Trade &amp; Industry</a:t>
            </a:r>
            <a:endParaRPr lang="en-PH" dirty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95356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What categories/group of the rural poor are and should be the main target group of IFAD-supported interventions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How do we define poor? </a:t>
            </a:r>
          </a:p>
          <a:p>
            <a:r>
              <a:rPr lang="en-PH" dirty="0" smtClean="0"/>
              <a:t>Depends on the implementing agencies mandate. </a:t>
            </a:r>
            <a:r>
              <a:rPr lang="en-PH" dirty="0"/>
              <a:t>e</a:t>
            </a:r>
            <a:r>
              <a:rPr lang="en-PH" dirty="0" smtClean="0"/>
              <a:t>.g. Agriculture- the farmers and </a:t>
            </a:r>
            <a:r>
              <a:rPr lang="en-PH" dirty="0" err="1" smtClean="0"/>
              <a:t>fisherfolks;Trade</a:t>
            </a:r>
            <a:r>
              <a:rPr lang="en-PH" dirty="0" smtClean="0"/>
              <a:t> &amp; Industry-the MSMEs.</a:t>
            </a:r>
          </a:p>
          <a:p>
            <a:r>
              <a:rPr lang="en-PH" dirty="0" smtClean="0"/>
              <a:t>Consider the national government priorities: Philippine Development Plan (</a:t>
            </a:r>
            <a:r>
              <a:rPr lang="en-PH" dirty="0" err="1" smtClean="0"/>
              <a:t>AmBisyon</a:t>
            </a:r>
            <a:r>
              <a:rPr lang="en-PH" dirty="0" smtClean="0"/>
              <a:t> 2040), MSME Development, etc. vis a vis the IFAD’s priorities; Agenda 21</a:t>
            </a:r>
          </a:p>
          <a:p>
            <a:r>
              <a:rPr lang="en-PH" dirty="0" smtClean="0"/>
              <a:t>Specific geographic areas (by region, province, municipality).</a:t>
            </a:r>
          </a:p>
          <a:p>
            <a:r>
              <a:rPr lang="en-PH" dirty="0" smtClean="0"/>
              <a:t>Sectoral: Indigenous persons, OFWs, marginalized 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18497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What are their profiles, livelihoods, constraints and opportunities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Organized/not organized?</a:t>
            </a:r>
          </a:p>
          <a:p>
            <a:r>
              <a:rPr lang="en-PH" dirty="0" smtClean="0"/>
              <a:t>There is  potential in their areas (agriculture mapping) according to priority sectors</a:t>
            </a:r>
          </a:p>
          <a:p>
            <a:r>
              <a:rPr lang="en-PH" dirty="0" smtClean="0"/>
              <a:t>Potential to be linked in the supply  chain</a:t>
            </a:r>
          </a:p>
          <a:p>
            <a:r>
              <a:rPr lang="en-PH" dirty="0" smtClean="0"/>
              <a:t>No/less access to mainstream services</a:t>
            </a:r>
          </a:p>
          <a:p>
            <a:endParaRPr lang="en-PH" dirty="0" smtClean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90723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How could targeting approach be effective in ensuring that the benefits reach them and are sustainable?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Knowing the issues and constraints of the target beneficiaries and determining the capability of the implementing agencies to provide the needed </a:t>
            </a:r>
            <a:r>
              <a:rPr lang="en-PH" dirty="0" err="1" smtClean="0"/>
              <a:t>intterventions</a:t>
            </a:r>
            <a:r>
              <a:rPr lang="en-PH" dirty="0" smtClean="0"/>
              <a:t>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9683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Group 1: Target group and Targeting Approach</vt:lpstr>
      <vt:lpstr>Participants</vt:lpstr>
      <vt:lpstr>What categories/group of the rural poor are and should be the main target group of IFAD-supported interventions</vt:lpstr>
      <vt:lpstr>What are their profiles, livelihoods, constraints and opportunities</vt:lpstr>
      <vt:lpstr>How could targeting approach be effective in ensuring that the benefits reach them and are sustainable?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1: Targeting and Targeting Approach</dc:title>
  <dc:creator>PROCURMET SERVICES</dc:creator>
  <cp:lastModifiedBy>PROCURMET SERVICES</cp:lastModifiedBy>
  <cp:revision>8</cp:revision>
  <dcterms:created xsi:type="dcterms:W3CDTF">2016-11-16T05:28:17Z</dcterms:created>
  <dcterms:modified xsi:type="dcterms:W3CDTF">2016-11-16T05:53:10Z</dcterms:modified>
</cp:coreProperties>
</file>