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1.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 id="2147483666" r:id="rId2"/>
    <p:sldMasterId id="2147483671" r:id="rId3"/>
    <p:sldMasterId id="2147483676" r:id="rId4"/>
    <p:sldMasterId id="2147483681" r:id="rId5"/>
    <p:sldMasterId id="2147483686" r:id="rId6"/>
    <p:sldMasterId id="2147483691" r:id="rId7"/>
    <p:sldMasterId id="2147483696" r:id="rId8"/>
    <p:sldMasterId id="2147483701" r:id="rId9"/>
    <p:sldMasterId id="2147483706" r:id="rId10"/>
    <p:sldMasterId id="2147483711" r:id="rId11"/>
    <p:sldMasterId id="2147483716" r:id="rId12"/>
  </p:sldMasterIdLst>
  <p:notesMasterIdLst>
    <p:notesMasterId r:id="rId34"/>
  </p:notesMasterIdLst>
  <p:sldIdLst>
    <p:sldId id="268" r:id="rId13"/>
    <p:sldId id="333" r:id="rId14"/>
    <p:sldId id="276" r:id="rId15"/>
    <p:sldId id="278" r:id="rId16"/>
    <p:sldId id="277" r:id="rId17"/>
    <p:sldId id="324" r:id="rId18"/>
    <p:sldId id="335" r:id="rId19"/>
    <p:sldId id="313" r:id="rId20"/>
    <p:sldId id="328" r:id="rId21"/>
    <p:sldId id="341" r:id="rId22"/>
    <p:sldId id="322" r:id="rId23"/>
    <p:sldId id="290" r:id="rId24"/>
    <p:sldId id="342" r:id="rId25"/>
    <p:sldId id="336" r:id="rId26"/>
    <p:sldId id="295" r:id="rId27"/>
    <p:sldId id="296" r:id="rId28"/>
    <p:sldId id="337" r:id="rId29"/>
    <p:sldId id="329" r:id="rId30"/>
    <p:sldId id="315" r:id="rId31"/>
    <p:sldId id="339" r:id="rId32"/>
    <p:sldId id="273" r:id="rId33"/>
  </p:sldIdLst>
  <p:sldSz cx="9753600" cy="7339013"/>
  <p:notesSz cx="7104063" cy="10234613"/>
  <p:embeddedFontLst>
    <p:embeddedFont>
      <p:font typeface="ＭＳ Ｐゴシック" panose="020B0600070205080204" pitchFamily="34" charset="-128"/>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05158" rtl="0" eaLnBrk="1" latinLnBrk="0" hangingPunct="1">
      <a:defRPr sz="1800" kern="1200">
        <a:solidFill>
          <a:schemeClr val="tx1"/>
        </a:solidFill>
        <a:latin typeface="+mn-lt"/>
        <a:ea typeface="+mn-ea"/>
        <a:cs typeface="+mn-cs"/>
      </a:defRPr>
    </a:lvl1pPr>
    <a:lvl2pPr marL="452581" algn="l" defTabSz="905158" rtl="0" eaLnBrk="1" latinLnBrk="0" hangingPunct="1">
      <a:defRPr sz="1800" kern="1200">
        <a:solidFill>
          <a:schemeClr val="tx1"/>
        </a:solidFill>
        <a:latin typeface="+mn-lt"/>
        <a:ea typeface="+mn-ea"/>
        <a:cs typeface="+mn-cs"/>
      </a:defRPr>
    </a:lvl2pPr>
    <a:lvl3pPr marL="905158" algn="l" defTabSz="905158" rtl="0" eaLnBrk="1" latinLnBrk="0" hangingPunct="1">
      <a:defRPr sz="1800" kern="1200">
        <a:solidFill>
          <a:schemeClr val="tx1"/>
        </a:solidFill>
        <a:latin typeface="+mn-lt"/>
        <a:ea typeface="+mn-ea"/>
        <a:cs typeface="+mn-cs"/>
      </a:defRPr>
    </a:lvl3pPr>
    <a:lvl4pPr marL="1357742" algn="l" defTabSz="905158" rtl="0" eaLnBrk="1" latinLnBrk="0" hangingPunct="1">
      <a:defRPr sz="1800" kern="1200">
        <a:solidFill>
          <a:schemeClr val="tx1"/>
        </a:solidFill>
        <a:latin typeface="+mn-lt"/>
        <a:ea typeface="+mn-ea"/>
        <a:cs typeface="+mn-cs"/>
      </a:defRPr>
    </a:lvl4pPr>
    <a:lvl5pPr marL="1810317" algn="l" defTabSz="905158" rtl="0" eaLnBrk="1" latinLnBrk="0" hangingPunct="1">
      <a:defRPr sz="1800" kern="1200">
        <a:solidFill>
          <a:schemeClr val="tx1"/>
        </a:solidFill>
        <a:latin typeface="+mn-lt"/>
        <a:ea typeface="+mn-ea"/>
        <a:cs typeface="+mn-cs"/>
      </a:defRPr>
    </a:lvl5pPr>
    <a:lvl6pPr marL="2262897" algn="l" defTabSz="905158" rtl="0" eaLnBrk="1" latinLnBrk="0" hangingPunct="1">
      <a:defRPr sz="1800" kern="1200">
        <a:solidFill>
          <a:schemeClr val="tx1"/>
        </a:solidFill>
        <a:latin typeface="+mn-lt"/>
        <a:ea typeface="+mn-ea"/>
        <a:cs typeface="+mn-cs"/>
      </a:defRPr>
    </a:lvl6pPr>
    <a:lvl7pPr marL="2715478" algn="l" defTabSz="905158" rtl="0" eaLnBrk="1" latinLnBrk="0" hangingPunct="1">
      <a:defRPr sz="1800" kern="1200">
        <a:solidFill>
          <a:schemeClr val="tx1"/>
        </a:solidFill>
        <a:latin typeface="+mn-lt"/>
        <a:ea typeface="+mn-ea"/>
        <a:cs typeface="+mn-cs"/>
      </a:defRPr>
    </a:lvl7pPr>
    <a:lvl8pPr marL="3168047" algn="l" defTabSz="905158" rtl="0" eaLnBrk="1" latinLnBrk="0" hangingPunct="1">
      <a:defRPr sz="1800" kern="1200">
        <a:solidFill>
          <a:schemeClr val="tx1"/>
        </a:solidFill>
        <a:latin typeface="+mn-lt"/>
        <a:ea typeface="+mn-ea"/>
        <a:cs typeface="+mn-cs"/>
      </a:defRPr>
    </a:lvl8pPr>
    <a:lvl9pPr marL="3620636" algn="l" defTabSz="905158"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12">
          <p15:clr>
            <a:srgbClr val="A4A3A4"/>
          </p15:clr>
        </p15:guide>
        <p15:guide id="2" pos="3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1" autoAdjust="0"/>
    <p:restoredTop sz="94208" autoAdjust="0"/>
  </p:normalViewPr>
  <p:slideViewPr>
    <p:cSldViewPr>
      <p:cViewPr>
        <p:scale>
          <a:sx n="60" d="100"/>
          <a:sy n="60" d="100"/>
        </p:scale>
        <p:origin x="-1790" y="-643"/>
      </p:cViewPr>
      <p:guideLst>
        <p:guide orient="horz" pos="2312"/>
        <p:guide pos="3072"/>
      </p:guideLst>
    </p:cSldViewPr>
  </p:slideViewPr>
  <p:outlineViewPr>
    <p:cViewPr>
      <p:scale>
        <a:sx n="33" d="100"/>
        <a:sy n="33" d="100"/>
      </p:scale>
      <p:origin x="0" y="1189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font" Target="fonts/font2.fntdata"/><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font" Target="fonts/font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3" tIns="49537" rIns="99073" bIns="49537" rtlCol="0"/>
          <a:lstStyle>
            <a:lvl1pPr algn="l">
              <a:defRPr sz="1300"/>
            </a:lvl1pPr>
          </a:lstStyle>
          <a:p>
            <a:endParaRPr lang="en-GB"/>
          </a:p>
        </p:txBody>
      </p:sp>
      <p:sp>
        <p:nvSpPr>
          <p:cNvPr id="3" name="Date Placeholder 2"/>
          <p:cNvSpPr>
            <a:spLocks noGrp="1"/>
          </p:cNvSpPr>
          <p:nvPr>
            <p:ph type="dt" idx="1"/>
          </p:nvPr>
        </p:nvSpPr>
        <p:spPr>
          <a:xfrm>
            <a:off x="4023991" y="0"/>
            <a:ext cx="3078427" cy="513508"/>
          </a:xfrm>
          <a:prstGeom prst="rect">
            <a:avLst/>
          </a:prstGeom>
        </p:spPr>
        <p:txBody>
          <a:bodyPr vert="horz" lIns="99073" tIns="49537" rIns="99073" bIns="49537" rtlCol="0"/>
          <a:lstStyle>
            <a:lvl1pPr algn="r">
              <a:defRPr sz="1300"/>
            </a:lvl1pPr>
          </a:lstStyle>
          <a:p>
            <a:fld id="{97B17A5A-667D-4E90-848C-3AEA9DC50D79}" type="datetimeFigureOut">
              <a:rPr lang="en-GB" smtClean="0"/>
              <a:t>30/11/2018</a:t>
            </a:fld>
            <a:endParaRPr lang="en-GB"/>
          </a:p>
        </p:txBody>
      </p:sp>
      <p:sp>
        <p:nvSpPr>
          <p:cNvPr id="4" name="Slide Image Placeholder 3"/>
          <p:cNvSpPr>
            <a:spLocks noGrp="1" noRot="1" noChangeAspect="1"/>
          </p:cNvSpPr>
          <p:nvPr>
            <p:ph type="sldImg" idx="2"/>
          </p:nvPr>
        </p:nvSpPr>
        <p:spPr>
          <a:xfrm>
            <a:off x="1257300" y="1279525"/>
            <a:ext cx="4589463" cy="3454400"/>
          </a:xfrm>
          <a:prstGeom prst="rect">
            <a:avLst/>
          </a:prstGeom>
          <a:noFill/>
          <a:ln w="12700">
            <a:solidFill>
              <a:prstClr val="black"/>
            </a:solidFill>
          </a:ln>
        </p:spPr>
        <p:txBody>
          <a:bodyPr vert="horz" lIns="99073" tIns="49537" rIns="99073" bIns="49537" rtlCol="0" anchor="ctr"/>
          <a:lstStyle/>
          <a:p>
            <a:endParaRPr lang="en-GB"/>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9073" tIns="49537" rIns="99073" bIns="495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8"/>
            <a:ext cx="3078427" cy="513507"/>
          </a:xfrm>
          <a:prstGeom prst="rect">
            <a:avLst/>
          </a:prstGeom>
        </p:spPr>
        <p:txBody>
          <a:bodyPr vert="horz" lIns="99073" tIns="49537" rIns="99073" bIns="49537" rtlCol="0" anchor="b"/>
          <a:lstStyle>
            <a:lvl1pPr algn="l">
              <a:defRPr sz="1300"/>
            </a:lvl1pPr>
          </a:lstStyle>
          <a:p>
            <a:endParaRPr lang="en-GB"/>
          </a:p>
        </p:txBody>
      </p:sp>
      <p:sp>
        <p:nvSpPr>
          <p:cNvPr id="7" name="Slide Number Placeholder 6"/>
          <p:cNvSpPr>
            <a:spLocks noGrp="1"/>
          </p:cNvSpPr>
          <p:nvPr>
            <p:ph type="sldNum" sz="quarter" idx="5"/>
          </p:nvPr>
        </p:nvSpPr>
        <p:spPr>
          <a:xfrm>
            <a:off x="4023991" y="9721108"/>
            <a:ext cx="3078427" cy="513507"/>
          </a:xfrm>
          <a:prstGeom prst="rect">
            <a:avLst/>
          </a:prstGeom>
        </p:spPr>
        <p:txBody>
          <a:bodyPr vert="horz" lIns="99073" tIns="49537" rIns="99073" bIns="49537" rtlCol="0" anchor="b"/>
          <a:lstStyle>
            <a:lvl1pPr algn="r">
              <a:defRPr sz="1300"/>
            </a:lvl1pPr>
          </a:lstStyle>
          <a:p>
            <a:fld id="{45460A7C-4566-4EA7-96E7-D01D04C3902C}" type="slidenum">
              <a:rPr lang="en-GB" smtClean="0"/>
              <a:t>‹#›</a:t>
            </a:fld>
            <a:endParaRPr lang="en-GB"/>
          </a:p>
        </p:txBody>
      </p:sp>
    </p:spTree>
    <p:extLst>
      <p:ext uri="{BB962C8B-B14F-4D97-AF65-F5344CB8AC3E}">
        <p14:creationId xmlns:p14="http://schemas.microsoft.com/office/powerpoint/2010/main" val="245750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1</a:t>
            </a:fld>
            <a:endParaRPr lang="en-GB"/>
          </a:p>
        </p:txBody>
      </p:sp>
    </p:spTree>
    <p:extLst>
      <p:ext uri="{BB962C8B-B14F-4D97-AF65-F5344CB8AC3E}">
        <p14:creationId xmlns:p14="http://schemas.microsoft.com/office/powerpoint/2010/main" val="176991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300"/>
              </a:spcAft>
            </a:pPr>
            <a:r>
              <a:rPr lang="fr-CA" sz="1300" dirty="0"/>
              <a:t>Tous les projets ont connu des retards plus ou moins importants dans le démarrage des activités, liés entre autre au retard de la mise en place des équipes de gestion et de coordination des projets, à la lourdeur des procédures administratives et financières. La lenteur dans les passations de marché, les retards dans l'élaboration et l’approbation des PTBA, les délais assez long de l’obtention des ANO, de même que l’instabilité du personnel des UGP ainsi que les changements de Chargé de portefeuille pays ont impacté négativement la mise en œuvre des projets, contribuant à une augmentation des coûts de gestion des projets et la réduction de leur efficience opérationnelle. </a:t>
            </a:r>
          </a:p>
          <a:p>
            <a:pPr>
              <a:spcAft>
                <a:spcPts val="1300"/>
              </a:spcAft>
            </a:pPr>
            <a:r>
              <a:rPr lang="fr-BE" sz="1300" dirty="0" smtClean="0"/>
              <a:t>De </a:t>
            </a:r>
            <a:r>
              <a:rPr lang="fr-BE" sz="1300" dirty="0"/>
              <a:t>manière générale une réflexion devrait être menée pour pallier la faiblesse (voir absence) du suivi et encadrement par les structures étatiques, après la clôture des projets. L</a:t>
            </a:r>
            <a:r>
              <a:rPr lang="fr-CA" sz="1300" dirty="0"/>
              <a:t>’ensemble des projets du portefeuille FIDA incluait bien un objectif de durabilité, mais non atteint dans la plupart des cas, du fait de l'absence ou de la faiblesse des stratégies de sortie et/ou la non prise en charge effective par le gouvernement du financement des actions post-projets. Toutefois, l'engagement/l'engouement des producteurs pour les réalisations à incidence directe sur les ménages (exemple des MER) est prouvée. </a:t>
            </a:r>
          </a:p>
          <a:p>
            <a:pPr>
              <a:spcAft>
                <a:spcPts val="1300"/>
              </a:spcAft>
            </a:pPr>
            <a:endParaRPr lang="en-GB" dirty="0"/>
          </a:p>
        </p:txBody>
      </p:sp>
      <p:sp>
        <p:nvSpPr>
          <p:cNvPr id="4" name="Slide Number Placeholder 3"/>
          <p:cNvSpPr>
            <a:spLocks noGrp="1"/>
          </p:cNvSpPr>
          <p:nvPr>
            <p:ph type="sldNum" sz="quarter" idx="10"/>
          </p:nvPr>
        </p:nvSpPr>
        <p:spPr/>
        <p:txBody>
          <a:bodyPr/>
          <a:lstStyle/>
          <a:p>
            <a:fld id="{4E78F084-675B-4917-AADB-AB7D0368DAC7}" type="slidenum">
              <a:rPr lang="en-GB" smtClean="0"/>
              <a:t>10</a:t>
            </a:fld>
            <a:endParaRPr lang="en-GB"/>
          </a:p>
        </p:txBody>
      </p:sp>
    </p:spTree>
    <p:extLst>
      <p:ext uri="{BB962C8B-B14F-4D97-AF65-F5344CB8AC3E}">
        <p14:creationId xmlns:p14="http://schemas.microsoft.com/office/powerpoint/2010/main" val="13291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034">
              <a:defRPr/>
            </a:pPr>
            <a:r>
              <a:rPr lang="fr-CA" sz="1300" dirty="0"/>
              <a:t>Les interventions des projets financés par le FIDA, sur la période évaluée, ont contribué à l’accroissement du pouvoir économique des femmes, même si la grande majorité connait encore des conditions socio-économiques peu ou pas favorables. On note aussi une amélioration progressive, mais lente du renforcement de la position des femmes au plan social, notamment dans les instances dirigeantes des structures représentatives du monde paysan. Toutefois, les efforts pour l'amélioration de l'accès aux ressources productives (terre, crédit) ont été peu efficaces et ont donné des résultats très limités et localisés.</a:t>
            </a:r>
            <a:endParaRPr lang="fr-FR" sz="1300" dirty="0"/>
          </a:p>
          <a:p>
            <a:endParaRPr lang="en-GB" dirty="0"/>
          </a:p>
        </p:txBody>
      </p:sp>
      <p:sp>
        <p:nvSpPr>
          <p:cNvPr id="4" name="Slide Number Placeholder 3"/>
          <p:cNvSpPr>
            <a:spLocks noGrp="1"/>
          </p:cNvSpPr>
          <p:nvPr>
            <p:ph type="sldNum" sz="quarter" idx="10"/>
          </p:nvPr>
        </p:nvSpPr>
        <p:spPr/>
        <p:txBody>
          <a:bodyPr/>
          <a:lstStyle/>
          <a:p>
            <a:fld id="{4E78F084-675B-4917-AADB-AB7D0368DAC7}" type="slidenum">
              <a:rPr lang="en-GB" smtClean="0"/>
              <a:t>11</a:t>
            </a:fld>
            <a:endParaRPr lang="en-GB" dirty="0"/>
          </a:p>
        </p:txBody>
      </p:sp>
    </p:spTree>
    <p:extLst>
      <p:ext uri="{BB962C8B-B14F-4D97-AF65-F5344CB8AC3E}">
        <p14:creationId xmlns:p14="http://schemas.microsoft.com/office/powerpoint/2010/main" val="232633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300" dirty="0"/>
              <a:t>Le portefeuille a généré un nombre important d'innovations institutionnelles et techniques. Au plan technique, les innovations ont concerné surtout la mise au point (par la recherche – développement) de technologies adaptées au contexte local, pour faciliter les processus de transformation, avec certes quelques difficultés observées. Au plan institutionnel, les innovations ont été essentielles en termes d'accompagnement des producteurs. </a:t>
            </a:r>
          </a:p>
          <a:p>
            <a:pPr algn="l"/>
            <a:r>
              <a:rPr lang="fr-CA" sz="1300" dirty="0" smtClean="0"/>
              <a:t>Les </a:t>
            </a:r>
            <a:r>
              <a:rPr lang="fr-CA" sz="1300" dirty="0"/>
              <a:t>projets qui ont joué, jusque-là, un rôle prépondérant dans la mise à l'échelle des innovations, les institutions étatiques, notamment les services de vulgarisation agricole, sont également actifs dans ce sens, quoique limités dans leurs moyens d'actions.</a:t>
            </a:r>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12</a:t>
            </a:fld>
            <a:endParaRPr lang="en-GB"/>
          </a:p>
        </p:txBody>
      </p:sp>
    </p:spTree>
    <p:extLst>
      <p:ext uri="{BB962C8B-B14F-4D97-AF65-F5344CB8AC3E}">
        <p14:creationId xmlns:p14="http://schemas.microsoft.com/office/powerpoint/2010/main" val="1094840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300" dirty="0"/>
              <a:t>Les projets du FIDA ont accordé une attention continue et soutenue à la gestion des ressources naturelles à travers la promotion des techniques de CES et les aménagements de terres dégradées. Toutefois, les actions sont restées limitées aux ressources naturelles de production végétale, les autres ressources – notamment les aires de pâturages, les nappes phréatiques et ressources ligneuses – ayant été faiblement ou pas du tout couvertes par les interventions. Dans le cas des ressources naturelles de production végétale, il est loisible d'affirmer que les actions menées ont contribué à atténuer le degré de vulnérabilité desdites ressources.</a:t>
            </a:r>
          </a:p>
          <a:p>
            <a:r>
              <a:rPr lang="fr-CA" sz="1300" dirty="0" smtClean="0"/>
              <a:t>Prise </a:t>
            </a:r>
            <a:r>
              <a:rPr lang="fr-CA" sz="1300" dirty="0"/>
              <a:t>en compte du CC dans les projets du portefeuille est relativement récente (</a:t>
            </a:r>
            <a:r>
              <a:rPr lang="fr-CA" sz="1300" dirty="0" err="1"/>
              <a:t>Neer-Tamba</a:t>
            </a:r>
            <a:r>
              <a:rPr lang="fr-CA" sz="1300" dirty="0"/>
              <a:t> et PAPFA), car ne figurant pas dans les préoccupations auparavant. Ainsi, les projets clôturés ont eu des réalisations éparses qui concurrent à accroître les capacités adaptatives des populations rurales face au changement climatique. Par contre, les actions en cours du </a:t>
            </a:r>
            <a:r>
              <a:rPr lang="fr-CA" sz="1300" dirty="0" err="1"/>
              <a:t>Neer-Tamba</a:t>
            </a:r>
            <a:r>
              <a:rPr lang="fr-CA" sz="1300" dirty="0"/>
              <a:t> ont plus d'envergure à ce titre.</a:t>
            </a:r>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13</a:t>
            </a:fld>
            <a:endParaRPr lang="en-GB"/>
          </a:p>
        </p:txBody>
      </p:sp>
    </p:spTree>
    <p:extLst>
      <p:ext uri="{BB962C8B-B14F-4D97-AF65-F5344CB8AC3E}">
        <p14:creationId xmlns:p14="http://schemas.microsoft.com/office/powerpoint/2010/main" val="301831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14</a:t>
            </a:fld>
            <a:endParaRPr lang="en-GB"/>
          </a:p>
        </p:txBody>
      </p:sp>
    </p:spTree>
    <p:extLst>
      <p:ext uri="{BB962C8B-B14F-4D97-AF65-F5344CB8AC3E}">
        <p14:creationId xmlns:p14="http://schemas.microsoft.com/office/powerpoint/2010/main" val="778500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300" dirty="0"/>
              <a:t>Le partenariat avec le gouvernement a été renforcé, tout en restant localisé au niveau du ministère en charge de l’agriculture, d'un point de vue stratégique. La mobilisation de cofinancement avec les PTF a été importante, notamment avec la BOAD, l'OFID, le GEF et la BAD. Toutefois, le partenariat technique (de mise en œuvre) est resté faible, surtout avec la FAO et les autres PTF (comme la GIZ expressément citée dans le COSOP 2007). Au niveau des projets, de nombreux partenariats opérationnels ont été noués avec des institutions étatiques, ONG et privés pour l’assistance technique, la recherche-développement. Ces partenariats, ont été bien efficaces avec les institutions de recherche, opérateurs locaux de base et OP, mais ont souffert avec les autres institutions, soit de retards, soit de manque d’expertise, ou d’engagement, et/ou d’appropriation des approches des projets.</a:t>
            </a:r>
          </a:p>
          <a:p>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15</a:t>
            </a:fld>
            <a:endParaRPr lang="en-GB"/>
          </a:p>
        </p:txBody>
      </p:sp>
    </p:spTree>
    <p:extLst>
      <p:ext uri="{BB962C8B-B14F-4D97-AF65-F5344CB8AC3E}">
        <p14:creationId xmlns:p14="http://schemas.microsoft.com/office/powerpoint/2010/main" val="1310325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034">
              <a:defRPr/>
            </a:pPr>
            <a:r>
              <a:rPr lang="fr-FR" sz="1300" dirty="0"/>
              <a:t>La gestion des savoirs dans le secteur agricole a été faible au plan national. S'agissant du programme de pays du FIDA, un nombre important de savoirs ont été générés, développés et/ou testés, dont une bonne partie a été formalisée dans de supports permettant leur diffusion, y inclus en langues nationales. Toutefois, la plupart des projets n'ont pas eu d'approche claire pour la gestion des savoirs, et la conception des projets n’a capitalisé que partiellement sur les leçons des projets en cours ou achevés. De facto, les résultats obtenus en la matière sont en dessous des objectifs prévus dans le COSOP 2007,</a:t>
            </a:r>
          </a:p>
          <a:p>
            <a:pPr defTabSz="961034">
              <a:defRPr/>
            </a:pPr>
            <a:r>
              <a:rPr lang="fr-FR" sz="1300" dirty="0"/>
              <a:t>A l'exception de la loi sur le foncier rural de 2009, le FIDA a initié quelques activités importantes de dialogue sur les politiques sur la base d’études ou de résultats de ses projets, mais sans résultats concrets importants. Nonobstant les activités de concertation continue avec les PTF et le MAAH, depuis l’installation du bureau pays au Burkina Faso, le dialogue sur les politiques (par le FIDA) n'est pas encore parvenu à obtenir des résultats concrets en termes de politique favorable à un véritable essor de la petite exploitation familiale (ex. allocation budgétaire minimale, accentuation de la recherche - action sur les spéculations pratiquées par les petits et pauvres producteurs, fédérer les efforts des bailleurs au profit de la petite exploitation) et sur les microentreprises rurales. </a:t>
            </a:r>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16</a:t>
            </a:fld>
            <a:endParaRPr lang="en-GB"/>
          </a:p>
        </p:txBody>
      </p:sp>
    </p:spTree>
    <p:extLst>
      <p:ext uri="{BB962C8B-B14F-4D97-AF65-F5344CB8AC3E}">
        <p14:creationId xmlns:p14="http://schemas.microsoft.com/office/powerpoint/2010/main" val="200345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17</a:t>
            </a:fld>
            <a:endParaRPr lang="en-GB"/>
          </a:p>
        </p:txBody>
      </p:sp>
    </p:spTree>
    <p:extLst>
      <p:ext uri="{BB962C8B-B14F-4D97-AF65-F5344CB8AC3E}">
        <p14:creationId xmlns:p14="http://schemas.microsoft.com/office/powerpoint/2010/main" val="475442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18</a:t>
            </a:fld>
            <a:endParaRPr lang="en-GB"/>
          </a:p>
        </p:txBody>
      </p:sp>
    </p:spTree>
    <p:extLst>
      <p:ext uri="{BB962C8B-B14F-4D97-AF65-F5344CB8AC3E}">
        <p14:creationId xmlns:p14="http://schemas.microsoft.com/office/powerpoint/2010/main" val="78345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19</a:t>
            </a:fld>
            <a:endParaRPr lang="en-GB"/>
          </a:p>
        </p:txBody>
      </p:sp>
    </p:spTree>
    <p:extLst>
      <p:ext uri="{BB962C8B-B14F-4D97-AF65-F5344CB8AC3E}">
        <p14:creationId xmlns:p14="http://schemas.microsoft.com/office/powerpoint/2010/main" val="24617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460A7C-4566-4EA7-96E7-D01D04C3902C}" type="slidenum">
              <a:rPr lang="en-GB" smtClean="0"/>
              <a:t>2</a:t>
            </a:fld>
            <a:endParaRPr lang="en-GB"/>
          </a:p>
        </p:txBody>
      </p:sp>
    </p:spTree>
    <p:extLst>
      <p:ext uri="{BB962C8B-B14F-4D97-AF65-F5344CB8AC3E}">
        <p14:creationId xmlns:p14="http://schemas.microsoft.com/office/powerpoint/2010/main" val="260911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20</a:t>
            </a:fld>
            <a:endParaRPr lang="en-GB"/>
          </a:p>
        </p:txBody>
      </p:sp>
    </p:spTree>
    <p:extLst>
      <p:ext uri="{BB962C8B-B14F-4D97-AF65-F5344CB8AC3E}">
        <p14:creationId xmlns:p14="http://schemas.microsoft.com/office/powerpoint/2010/main" val="1368247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460A7C-4566-4EA7-96E7-D01D04C3902C}" type="slidenum">
              <a:rPr lang="en-GB" smtClean="0"/>
              <a:t>21</a:t>
            </a:fld>
            <a:endParaRPr lang="en-GB"/>
          </a:p>
        </p:txBody>
      </p:sp>
    </p:spTree>
    <p:extLst>
      <p:ext uri="{BB962C8B-B14F-4D97-AF65-F5344CB8AC3E}">
        <p14:creationId xmlns:p14="http://schemas.microsoft.com/office/powerpoint/2010/main" val="110261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FIDA: 174M US$</a:t>
            </a:r>
          </a:p>
        </p:txBody>
      </p:sp>
      <p:sp>
        <p:nvSpPr>
          <p:cNvPr id="4" name="Slide Number Placeholder 3"/>
          <p:cNvSpPr>
            <a:spLocks noGrp="1"/>
          </p:cNvSpPr>
          <p:nvPr>
            <p:ph type="sldNum" sz="quarter" idx="10"/>
          </p:nvPr>
        </p:nvSpPr>
        <p:spPr/>
        <p:txBody>
          <a:bodyPr/>
          <a:lstStyle/>
          <a:p>
            <a:fld id="{4E78F084-675B-4917-AADB-AB7D0368DAC7}" type="slidenum">
              <a:rPr lang="en-GB" smtClean="0"/>
              <a:t>3</a:t>
            </a:fld>
            <a:endParaRPr lang="en-GB" dirty="0"/>
          </a:p>
        </p:txBody>
      </p:sp>
    </p:spTree>
    <p:extLst>
      <p:ext uri="{BB962C8B-B14F-4D97-AF65-F5344CB8AC3E}">
        <p14:creationId xmlns:p14="http://schemas.microsoft.com/office/powerpoint/2010/main" val="401445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460A7C-4566-4EA7-96E7-D01D04C3902C}" type="slidenum">
              <a:rPr lang="en-GB" smtClean="0"/>
              <a:t>4</a:t>
            </a:fld>
            <a:endParaRPr lang="en-GB"/>
          </a:p>
        </p:txBody>
      </p:sp>
    </p:spTree>
    <p:extLst>
      <p:ext uri="{BB962C8B-B14F-4D97-AF65-F5344CB8AC3E}">
        <p14:creationId xmlns:p14="http://schemas.microsoft.com/office/powerpoint/2010/main" val="300054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5</a:t>
            </a:fld>
            <a:endParaRPr lang="en-GB"/>
          </a:p>
        </p:txBody>
      </p:sp>
    </p:spTree>
    <p:extLst>
      <p:ext uri="{BB962C8B-B14F-4D97-AF65-F5344CB8AC3E}">
        <p14:creationId xmlns:p14="http://schemas.microsoft.com/office/powerpoint/2010/main" val="3848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6</a:t>
            </a:fld>
            <a:endParaRPr lang="en-GB"/>
          </a:p>
        </p:txBody>
      </p:sp>
    </p:spTree>
    <p:extLst>
      <p:ext uri="{BB962C8B-B14F-4D97-AF65-F5344CB8AC3E}">
        <p14:creationId xmlns:p14="http://schemas.microsoft.com/office/powerpoint/2010/main" val="198218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7</a:t>
            </a:fld>
            <a:endParaRPr lang="en-GB"/>
          </a:p>
        </p:txBody>
      </p:sp>
    </p:spTree>
    <p:extLst>
      <p:ext uri="{BB962C8B-B14F-4D97-AF65-F5344CB8AC3E}">
        <p14:creationId xmlns:p14="http://schemas.microsoft.com/office/powerpoint/2010/main" val="78454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300" dirty="0"/>
              <a:t>Les objectifs des projets sont alignés à ceux des politiques sectorielles nationales et ceux du FIDA pour le pays. De même, les stratégies de mises en œuvre des </a:t>
            </a:r>
            <a:r>
              <a:rPr lang="fr-BE" sz="1300" dirty="0"/>
              <a:t>projets ont été cohérentes. Il y a eu une bonne adéquation en ce qui concerne: i) l'approche participative mise en œuvre, ii) du choix des zones d'intervention, iii) le choix des filières appuyées, lesquelles répondent aux besoins des pauvres, iv) et en terme de mise à profit des leçons et expériences, ainsi que l'arrangement institutionnel incluant les CRA pour la mise en œuvre des projets. Cependant, il a été observé une dispersion relativement forte des zones couvertes au cours de la période considérée. Des faiblesses sont également notées en ce qui concerne: a) le ciblage social inhérent à l'approche de promotion des MER, et b) l'approche d'appui à la sécurisation foncière</a:t>
            </a:r>
            <a:endParaRPr lang="en-GB" dirty="0"/>
          </a:p>
        </p:txBody>
      </p:sp>
      <p:sp>
        <p:nvSpPr>
          <p:cNvPr id="4" name="Slide Number Placeholder 3"/>
          <p:cNvSpPr>
            <a:spLocks noGrp="1"/>
          </p:cNvSpPr>
          <p:nvPr>
            <p:ph type="sldNum" sz="quarter" idx="10"/>
          </p:nvPr>
        </p:nvSpPr>
        <p:spPr/>
        <p:txBody>
          <a:bodyPr/>
          <a:lstStyle/>
          <a:p>
            <a:fld id="{45460A7C-4566-4EA7-96E7-D01D04C3902C}" type="slidenum">
              <a:rPr lang="en-GB" smtClean="0"/>
              <a:t>8</a:t>
            </a:fld>
            <a:endParaRPr lang="en-GB"/>
          </a:p>
        </p:txBody>
      </p:sp>
    </p:spTree>
    <p:extLst>
      <p:ext uri="{BB962C8B-B14F-4D97-AF65-F5344CB8AC3E}">
        <p14:creationId xmlns:p14="http://schemas.microsoft.com/office/powerpoint/2010/main" val="115698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300"/>
              </a:spcAft>
            </a:pPr>
            <a:endParaRPr lang="en-GB" dirty="0"/>
          </a:p>
        </p:txBody>
      </p:sp>
      <p:sp>
        <p:nvSpPr>
          <p:cNvPr id="4" name="Slide Number Placeholder 3"/>
          <p:cNvSpPr>
            <a:spLocks noGrp="1"/>
          </p:cNvSpPr>
          <p:nvPr>
            <p:ph type="sldNum" sz="quarter" idx="10"/>
          </p:nvPr>
        </p:nvSpPr>
        <p:spPr/>
        <p:txBody>
          <a:bodyPr/>
          <a:lstStyle/>
          <a:p>
            <a:fld id="{4E78F084-675B-4917-AADB-AB7D0368DAC7}" type="slidenum">
              <a:rPr lang="en-GB" smtClean="0"/>
              <a:t>9</a:t>
            </a:fld>
            <a:endParaRPr lang="en-GB"/>
          </a:p>
        </p:txBody>
      </p:sp>
    </p:spTree>
    <p:extLst>
      <p:ext uri="{BB962C8B-B14F-4D97-AF65-F5344CB8AC3E}">
        <p14:creationId xmlns:p14="http://schemas.microsoft.com/office/powerpoint/2010/main" val="13291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305633" y="2"/>
            <a:ext cx="8448039" cy="3977741"/>
          </a:xfrm>
          <a:ln>
            <a:noFill/>
          </a:ln>
        </p:spPr>
        <p:style>
          <a:lnRef idx="2">
            <a:schemeClr val="accent3"/>
          </a:lnRef>
          <a:fillRef idx="1">
            <a:schemeClr val="lt1"/>
          </a:fillRef>
          <a:effectRef idx="0">
            <a:schemeClr val="accent3"/>
          </a:effectRef>
          <a:fontRef idx="minor">
            <a:schemeClr val="dk1"/>
          </a:fontRef>
        </p:style>
      </p:sp>
      <p:sp>
        <p:nvSpPr>
          <p:cNvPr id="5" name="Rectangle 4"/>
          <p:cNvSpPr/>
          <p:nvPr/>
        </p:nvSpPr>
        <p:spPr bwMode="auto">
          <a:xfrm>
            <a:off x="-3387" y="2"/>
            <a:ext cx="1308947" cy="3977741"/>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6671" tIns="48337" rIns="96671" bIns="48337" numCol="1" rtlCol="0" anchor="t" anchorCtr="0" compatLnSpc="1">
            <a:prstTxWarp prst="textNoShape">
              <a:avLst/>
            </a:prstTxWarp>
          </a:bodyPr>
          <a:lstStyle/>
          <a:p>
            <a:pPr marL="0" marR="0" indent="0" algn="l" defTabSz="966804" rtl="0" eaLnBrk="0" fontAlgn="base" latinLnBrk="0" hangingPunct="0">
              <a:lnSpc>
                <a:spcPct val="100000"/>
              </a:lnSpc>
              <a:spcBef>
                <a:spcPct val="0"/>
              </a:spcBef>
              <a:spcAft>
                <a:spcPct val="0"/>
              </a:spcAft>
              <a:buClrTx/>
              <a:buSzTx/>
              <a:buFontTx/>
              <a:buNone/>
              <a:tabLst/>
            </a:pPr>
            <a:endParaRPr kumimoji="0" lang="en-GB"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348369" y="4054799"/>
            <a:ext cx="8136943" cy="770586"/>
          </a:xfrm>
        </p:spPr>
        <p:txBody>
          <a:bodyPr/>
          <a:lstStyle>
            <a:lvl1pPr marL="0" marR="0" indent="0" algn="l" defTabSz="966804" rtl="0" eaLnBrk="1" fontAlgn="base" latinLnBrk="0" hangingPunct="1">
              <a:lnSpc>
                <a:spcPct val="100000"/>
              </a:lnSpc>
              <a:spcBef>
                <a:spcPct val="0"/>
              </a:spcBef>
              <a:spcAft>
                <a:spcPct val="0"/>
              </a:spcAft>
              <a:buClrTx/>
              <a:buSzTx/>
              <a:buFontTx/>
              <a:buNone/>
              <a:tabLst/>
              <a:defRPr sz="4700">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2"/>
          </p:nvPr>
        </p:nvSpPr>
        <p:spPr>
          <a:xfrm>
            <a:off x="1352048" y="4849407"/>
            <a:ext cx="8133265" cy="1208915"/>
          </a:xfrm>
        </p:spPr>
        <p:txBody>
          <a:bodyPr/>
          <a:lstStyle>
            <a:lvl1pPr marL="0" indent="0" algn="l">
              <a:buNone/>
              <a:defRPr sz="1300">
                <a:solidFill>
                  <a:schemeClr val="tx1"/>
                </a:solidFill>
              </a:defRPr>
            </a:lvl1pPr>
            <a:lvl2pPr marL="483401" indent="0" algn="ctr">
              <a:buNone/>
              <a:defRPr>
                <a:solidFill>
                  <a:schemeClr val="tx1">
                    <a:tint val="75000"/>
                  </a:schemeClr>
                </a:solidFill>
              </a:defRPr>
            </a:lvl2pPr>
            <a:lvl3pPr marL="966804" indent="0" algn="ctr">
              <a:buNone/>
              <a:defRPr>
                <a:solidFill>
                  <a:schemeClr val="tx1">
                    <a:tint val="75000"/>
                  </a:schemeClr>
                </a:solidFill>
              </a:defRPr>
            </a:lvl3pPr>
            <a:lvl4pPr marL="1450204" indent="0" algn="ctr">
              <a:buNone/>
              <a:defRPr>
                <a:solidFill>
                  <a:schemeClr val="tx1">
                    <a:tint val="75000"/>
                  </a:schemeClr>
                </a:solidFill>
              </a:defRPr>
            </a:lvl4pPr>
            <a:lvl5pPr marL="1933599" indent="0" algn="ctr">
              <a:buNone/>
              <a:defRPr>
                <a:solidFill>
                  <a:schemeClr val="tx1">
                    <a:tint val="75000"/>
                  </a:schemeClr>
                </a:solidFill>
              </a:defRPr>
            </a:lvl5pPr>
            <a:lvl6pPr marL="2417001" indent="0" algn="ctr">
              <a:buNone/>
              <a:defRPr>
                <a:solidFill>
                  <a:schemeClr val="tx1">
                    <a:tint val="75000"/>
                  </a:schemeClr>
                </a:solidFill>
              </a:defRPr>
            </a:lvl6pPr>
            <a:lvl7pPr marL="2900402" indent="0" algn="ctr">
              <a:buNone/>
              <a:defRPr>
                <a:solidFill>
                  <a:schemeClr val="tx1">
                    <a:tint val="75000"/>
                  </a:schemeClr>
                </a:solidFill>
              </a:defRPr>
            </a:lvl7pPr>
            <a:lvl8pPr marL="3383800" indent="0" algn="ctr">
              <a:buNone/>
              <a:defRPr>
                <a:solidFill>
                  <a:schemeClr val="tx1">
                    <a:tint val="75000"/>
                  </a:schemeClr>
                </a:solidFill>
              </a:defRPr>
            </a:lvl8pPr>
            <a:lvl9pPr marL="3867206"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3340629" y="6592291"/>
            <a:ext cx="2275840" cy="390734"/>
          </a:xfrm>
          <a:prstGeom prst="rect">
            <a:avLst/>
          </a:prstGeom>
        </p:spPr>
        <p:txBody>
          <a:bodyPr vert="horz" lIns="96671" tIns="48337" rIns="96671" bIns="48337"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
        <p:nvSpPr>
          <p:cNvPr id="2" name="Rectangle 1"/>
          <p:cNvSpPr/>
          <p:nvPr/>
        </p:nvSpPr>
        <p:spPr bwMode="auto">
          <a:xfrm>
            <a:off x="3187012" y="6443616"/>
            <a:ext cx="2765107" cy="693527"/>
          </a:xfrm>
          <a:prstGeom prst="rect">
            <a:avLst/>
          </a:prstGeom>
          <a:solidFill>
            <a:schemeClr val="bg1"/>
          </a:solidFill>
          <a:ln w="9525" cap="flat" cmpd="sng" algn="ctr">
            <a:noFill/>
            <a:prstDash val="solid"/>
            <a:round/>
            <a:headEnd type="none" w="med" len="med"/>
            <a:tailEnd type="none" w="med" len="med"/>
          </a:ln>
          <a:effectLst/>
        </p:spPr>
        <p:txBody>
          <a:bodyPr vert="horz" wrap="square" lIns="96671" tIns="48337" rIns="96671" bIns="48337" numCol="1" rtlCol="0" anchor="t" anchorCtr="0" compatLnSpc="1">
            <a:prstTxWarp prst="textNoShape">
              <a:avLst/>
            </a:prstTxWarp>
          </a:bodyPr>
          <a:lstStyle/>
          <a:p>
            <a:pPr marL="0" marR="0" indent="0" algn="l" defTabSz="966804"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3340629" y="6592291"/>
            <a:ext cx="2275840" cy="390734"/>
          </a:xfrm>
          <a:prstGeom prst="rect">
            <a:avLst/>
          </a:prstGeom>
        </p:spPr>
        <p:txBody>
          <a:bodyPr vert="horz" lIns="96700" tIns="48352" rIns="96700" bIns="48352"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59487345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008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305629" y="2"/>
            <a:ext cx="8448039" cy="3977741"/>
          </a:xfrm>
          <a:ln>
            <a:noFill/>
          </a:ln>
        </p:spPr>
        <p:style>
          <a:lnRef idx="2">
            <a:schemeClr val="accent3"/>
          </a:lnRef>
          <a:fillRef idx="1">
            <a:schemeClr val="lt1"/>
          </a:fillRef>
          <a:effectRef idx="0">
            <a:schemeClr val="accent3"/>
          </a:effectRef>
          <a:fontRef idx="minor">
            <a:schemeClr val="dk1"/>
          </a:fontRef>
        </p:style>
      </p:sp>
      <p:sp>
        <p:nvSpPr>
          <p:cNvPr id="5" name="Rectangle 4"/>
          <p:cNvSpPr/>
          <p:nvPr/>
        </p:nvSpPr>
        <p:spPr bwMode="auto">
          <a:xfrm>
            <a:off x="-3387" y="2"/>
            <a:ext cx="1308947" cy="3977741"/>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6730" tIns="48367" rIns="96730" bIns="48367" numCol="1" rtlCol="0" anchor="t" anchorCtr="0" compatLnSpc="1">
            <a:prstTxWarp prst="textNoShape">
              <a:avLst/>
            </a:prstTxWarp>
          </a:bodyPr>
          <a:lstStyle/>
          <a:p>
            <a:pPr marL="0" marR="0" indent="0" algn="l" defTabSz="967389" rtl="0" eaLnBrk="0" fontAlgn="base" latinLnBrk="0" hangingPunct="0">
              <a:lnSpc>
                <a:spcPct val="100000"/>
              </a:lnSpc>
              <a:spcBef>
                <a:spcPct val="0"/>
              </a:spcBef>
              <a:spcAft>
                <a:spcPct val="0"/>
              </a:spcAft>
              <a:buClrTx/>
              <a:buSzTx/>
              <a:buFontTx/>
              <a:buNone/>
              <a:tabLst/>
            </a:pPr>
            <a:endParaRPr kumimoji="0" lang="en-GB"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348369" y="4054799"/>
            <a:ext cx="8136943" cy="770586"/>
          </a:xfrm>
        </p:spPr>
        <p:txBody>
          <a:bodyPr/>
          <a:lstStyle>
            <a:lvl1pPr marL="0" marR="0" indent="0" algn="l" defTabSz="967389" rtl="0" eaLnBrk="1" fontAlgn="base" latinLnBrk="0" hangingPunct="1">
              <a:lnSpc>
                <a:spcPct val="100000"/>
              </a:lnSpc>
              <a:spcBef>
                <a:spcPct val="0"/>
              </a:spcBef>
              <a:spcAft>
                <a:spcPct val="0"/>
              </a:spcAft>
              <a:buClrTx/>
              <a:buSzTx/>
              <a:buFontTx/>
              <a:buNone/>
              <a:tabLst/>
              <a:defRPr sz="4700">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2"/>
          </p:nvPr>
        </p:nvSpPr>
        <p:spPr>
          <a:xfrm>
            <a:off x="1352048" y="4849407"/>
            <a:ext cx="8133265" cy="1208915"/>
          </a:xfrm>
        </p:spPr>
        <p:txBody>
          <a:bodyPr/>
          <a:lstStyle>
            <a:lvl1pPr marL="0" indent="0" algn="l">
              <a:buNone/>
              <a:defRPr sz="1300">
                <a:solidFill>
                  <a:schemeClr val="tx1"/>
                </a:solidFill>
              </a:defRPr>
            </a:lvl1pPr>
            <a:lvl2pPr marL="483694" indent="0" algn="ctr">
              <a:buNone/>
              <a:defRPr>
                <a:solidFill>
                  <a:schemeClr val="tx1">
                    <a:tint val="75000"/>
                  </a:schemeClr>
                </a:solidFill>
              </a:defRPr>
            </a:lvl2pPr>
            <a:lvl3pPr marL="967389" indent="0" algn="ctr">
              <a:buNone/>
              <a:defRPr>
                <a:solidFill>
                  <a:schemeClr val="tx1">
                    <a:tint val="75000"/>
                  </a:schemeClr>
                </a:solidFill>
              </a:defRPr>
            </a:lvl3pPr>
            <a:lvl4pPr marL="1451084" indent="0" algn="ctr">
              <a:buNone/>
              <a:defRPr>
                <a:solidFill>
                  <a:schemeClr val="tx1">
                    <a:tint val="75000"/>
                  </a:schemeClr>
                </a:solidFill>
              </a:defRPr>
            </a:lvl4pPr>
            <a:lvl5pPr marL="1934771" indent="0" algn="ctr">
              <a:buNone/>
              <a:defRPr>
                <a:solidFill>
                  <a:schemeClr val="tx1">
                    <a:tint val="75000"/>
                  </a:schemeClr>
                </a:solidFill>
              </a:defRPr>
            </a:lvl5pPr>
            <a:lvl6pPr marL="2418468" indent="0" algn="ctr">
              <a:buNone/>
              <a:defRPr>
                <a:solidFill>
                  <a:schemeClr val="tx1">
                    <a:tint val="75000"/>
                  </a:schemeClr>
                </a:solidFill>
              </a:defRPr>
            </a:lvl6pPr>
            <a:lvl7pPr marL="2902162" indent="0" algn="ctr">
              <a:buNone/>
              <a:defRPr>
                <a:solidFill>
                  <a:schemeClr val="tx1">
                    <a:tint val="75000"/>
                  </a:schemeClr>
                </a:solidFill>
              </a:defRPr>
            </a:lvl7pPr>
            <a:lvl8pPr marL="3385852" indent="0" algn="ctr">
              <a:buNone/>
              <a:defRPr>
                <a:solidFill>
                  <a:schemeClr val="tx1">
                    <a:tint val="75000"/>
                  </a:schemeClr>
                </a:solidFill>
              </a:defRPr>
            </a:lvl8pPr>
            <a:lvl9pPr marL="3869551"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3340629" y="6592291"/>
            <a:ext cx="2275840" cy="390734"/>
          </a:xfrm>
          <a:prstGeom prst="rect">
            <a:avLst/>
          </a:prstGeom>
        </p:spPr>
        <p:txBody>
          <a:bodyPr vert="horz" lIns="96730" tIns="48367" rIns="96730" bIns="48367"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
        <p:nvSpPr>
          <p:cNvPr id="2" name="Rectangle 1"/>
          <p:cNvSpPr/>
          <p:nvPr/>
        </p:nvSpPr>
        <p:spPr bwMode="auto">
          <a:xfrm>
            <a:off x="3187012" y="6443616"/>
            <a:ext cx="2765107" cy="693527"/>
          </a:xfrm>
          <a:prstGeom prst="rect">
            <a:avLst/>
          </a:prstGeom>
          <a:solidFill>
            <a:schemeClr val="bg1"/>
          </a:solidFill>
          <a:ln w="9525" cap="flat" cmpd="sng" algn="ctr">
            <a:noFill/>
            <a:prstDash val="solid"/>
            <a:round/>
            <a:headEnd type="none" w="med" len="med"/>
            <a:tailEnd type="none" w="med" len="med"/>
          </a:ln>
          <a:effectLst/>
        </p:spPr>
        <p:txBody>
          <a:bodyPr vert="horz" wrap="square" lIns="96730" tIns="48367" rIns="96730" bIns="48367" numCol="1" rtlCol="0" anchor="t" anchorCtr="0" compatLnSpc="1">
            <a:prstTxWarp prst="textNoShape">
              <a:avLst/>
            </a:prstTxWarp>
          </a:bodyPr>
          <a:lstStyle/>
          <a:p>
            <a:pPr marL="0" marR="0" indent="0" algn="l" defTabSz="967389"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498714" y="201871"/>
            <a:ext cx="8678334" cy="924172"/>
          </a:xfrm>
        </p:spPr>
        <p:txBody>
          <a:bodyPr anchor="ctr"/>
          <a:lstStyle>
            <a:lvl1pPr marL="0" indent="0">
              <a:buNone/>
              <a:defRPr sz="3800" baseline="0">
                <a:solidFill>
                  <a:schemeClr val="bg1"/>
                </a:solidFill>
              </a:defRPr>
            </a:lvl1pPr>
            <a:lvl2pPr marL="408094" indent="0">
              <a:buNone/>
              <a:defRPr sz="3400">
                <a:solidFill>
                  <a:schemeClr val="bg1"/>
                </a:solidFill>
              </a:defRPr>
            </a:lvl2pPr>
            <a:lvl3pPr marL="811190" indent="0">
              <a:buNone/>
              <a:defRPr sz="2600">
                <a:solidFill>
                  <a:schemeClr val="bg1"/>
                </a:solidFill>
              </a:defRPr>
            </a:lvl3pPr>
            <a:lvl4pPr marL="1217628" indent="0">
              <a:buNone/>
              <a:defRPr sz="2600">
                <a:solidFill>
                  <a:schemeClr val="bg1"/>
                </a:solidFill>
              </a:defRPr>
            </a:lvl4pPr>
            <a:lvl5pPr marL="1661023" indent="0">
              <a:buNone/>
              <a:defRPr sz="2600">
                <a:solidFill>
                  <a:schemeClr val="bg1"/>
                </a:solidFill>
              </a:defRPr>
            </a:lvl5pPr>
          </a:lstStyle>
          <a:p>
            <a:pPr lvl="0"/>
            <a:r>
              <a:rPr lang="en-US" dirty="0"/>
              <a:t>Click to insert slide title</a:t>
            </a:r>
          </a:p>
        </p:txBody>
      </p:sp>
      <p:sp>
        <p:nvSpPr>
          <p:cNvPr id="4" name="Slide Number Placeholder 5"/>
          <p:cNvSpPr>
            <a:spLocks noGrp="1"/>
          </p:cNvSpPr>
          <p:nvPr>
            <p:ph type="sldNum" sz="quarter" idx="4"/>
          </p:nvPr>
        </p:nvSpPr>
        <p:spPr>
          <a:xfrm>
            <a:off x="3676279" y="6597736"/>
            <a:ext cx="2275840" cy="390734"/>
          </a:xfrm>
          <a:prstGeom prst="rect">
            <a:avLst/>
          </a:prstGeom>
        </p:spPr>
        <p:txBody>
          <a:bodyPr vert="horz" lIns="96730" tIns="48367" rIns="96730" bIns="48367" rtlCol="0" anchor="ctr"/>
          <a:lstStyle>
            <a:lvl1pPr algn="ctr">
              <a:defRPr sz="11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332369805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3340629" y="6592291"/>
            <a:ext cx="2275840" cy="390734"/>
          </a:xfrm>
          <a:prstGeom prst="rect">
            <a:avLst/>
          </a:prstGeom>
        </p:spPr>
        <p:txBody>
          <a:bodyPr vert="horz" lIns="96730" tIns="48367" rIns="96730" bIns="48367"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59487345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305625" y="2"/>
            <a:ext cx="8448039" cy="3977741"/>
          </a:xfrm>
          <a:ln>
            <a:noFill/>
          </a:ln>
        </p:spPr>
        <p:style>
          <a:lnRef idx="2">
            <a:schemeClr val="accent3"/>
          </a:lnRef>
          <a:fillRef idx="1">
            <a:schemeClr val="lt1"/>
          </a:fillRef>
          <a:effectRef idx="0">
            <a:schemeClr val="accent3"/>
          </a:effectRef>
          <a:fontRef idx="minor">
            <a:schemeClr val="dk1"/>
          </a:fontRef>
        </p:style>
      </p:sp>
      <p:sp>
        <p:nvSpPr>
          <p:cNvPr id="5" name="Rectangle 4"/>
          <p:cNvSpPr/>
          <p:nvPr/>
        </p:nvSpPr>
        <p:spPr bwMode="auto">
          <a:xfrm>
            <a:off x="-3387" y="2"/>
            <a:ext cx="1308947" cy="3977741"/>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6775" tIns="48389" rIns="96775" bIns="48389" numCol="1" rtlCol="0" anchor="t" anchorCtr="0" compatLnSpc="1">
            <a:prstTxWarp prst="textNoShape">
              <a:avLst/>
            </a:prstTxWarp>
          </a:bodyPr>
          <a:lstStyle/>
          <a:p>
            <a:pPr marL="0" marR="0" indent="0" algn="l" defTabSz="967829" rtl="0" eaLnBrk="0" fontAlgn="base" latinLnBrk="0" hangingPunct="0">
              <a:lnSpc>
                <a:spcPct val="100000"/>
              </a:lnSpc>
              <a:spcBef>
                <a:spcPct val="0"/>
              </a:spcBef>
              <a:spcAft>
                <a:spcPct val="0"/>
              </a:spcAft>
              <a:buClrTx/>
              <a:buSzTx/>
              <a:buFontTx/>
              <a:buNone/>
              <a:tabLst/>
            </a:pPr>
            <a:endParaRPr kumimoji="0" lang="en-GB"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348369" y="4054799"/>
            <a:ext cx="8136943" cy="770586"/>
          </a:xfrm>
        </p:spPr>
        <p:txBody>
          <a:bodyPr/>
          <a:lstStyle>
            <a:lvl1pPr marL="0" marR="0" indent="0" algn="l" defTabSz="967829" rtl="0" eaLnBrk="1" fontAlgn="base" latinLnBrk="0" hangingPunct="1">
              <a:lnSpc>
                <a:spcPct val="100000"/>
              </a:lnSpc>
              <a:spcBef>
                <a:spcPct val="0"/>
              </a:spcBef>
              <a:spcAft>
                <a:spcPct val="0"/>
              </a:spcAft>
              <a:buClrTx/>
              <a:buSzTx/>
              <a:buFontTx/>
              <a:buNone/>
              <a:tabLst/>
              <a:defRPr sz="4700">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2"/>
          </p:nvPr>
        </p:nvSpPr>
        <p:spPr>
          <a:xfrm>
            <a:off x="1352048" y="4849407"/>
            <a:ext cx="8133265" cy="1208915"/>
          </a:xfrm>
        </p:spPr>
        <p:txBody>
          <a:bodyPr/>
          <a:lstStyle>
            <a:lvl1pPr marL="0" indent="0" algn="l">
              <a:buNone/>
              <a:defRPr sz="1300">
                <a:solidFill>
                  <a:schemeClr val="tx1"/>
                </a:solidFill>
              </a:defRPr>
            </a:lvl1pPr>
            <a:lvl2pPr marL="483914" indent="0" algn="ctr">
              <a:buNone/>
              <a:defRPr>
                <a:solidFill>
                  <a:schemeClr val="tx1">
                    <a:tint val="75000"/>
                  </a:schemeClr>
                </a:solidFill>
              </a:defRPr>
            </a:lvl2pPr>
            <a:lvl3pPr marL="967829" indent="0" algn="ctr">
              <a:buNone/>
              <a:defRPr>
                <a:solidFill>
                  <a:schemeClr val="tx1">
                    <a:tint val="75000"/>
                  </a:schemeClr>
                </a:solidFill>
              </a:defRPr>
            </a:lvl3pPr>
            <a:lvl4pPr marL="1451745" indent="0" algn="ctr">
              <a:buNone/>
              <a:defRPr>
                <a:solidFill>
                  <a:schemeClr val="tx1">
                    <a:tint val="75000"/>
                  </a:schemeClr>
                </a:solidFill>
              </a:defRPr>
            </a:lvl4pPr>
            <a:lvl5pPr marL="1935651" indent="0" algn="ctr">
              <a:buNone/>
              <a:defRPr>
                <a:solidFill>
                  <a:schemeClr val="tx1">
                    <a:tint val="75000"/>
                  </a:schemeClr>
                </a:solidFill>
              </a:defRPr>
            </a:lvl5pPr>
            <a:lvl6pPr marL="2419568" indent="0" algn="ctr">
              <a:buNone/>
              <a:defRPr>
                <a:solidFill>
                  <a:schemeClr val="tx1">
                    <a:tint val="75000"/>
                  </a:schemeClr>
                </a:solidFill>
              </a:defRPr>
            </a:lvl6pPr>
            <a:lvl7pPr marL="2903482" indent="0" algn="ctr">
              <a:buNone/>
              <a:defRPr>
                <a:solidFill>
                  <a:schemeClr val="tx1">
                    <a:tint val="75000"/>
                  </a:schemeClr>
                </a:solidFill>
              </a:defRPr>
            </a:lvl7pPr>
            <a:lvl8pPr marL="3387393" indent="0" algn="ctr">
              <a:buNone/>
              <a:defRPr>
                <a:solidFill>
                  <a:schemeClr val="tx1">
                    <a:tint val="75000"/>
                  </a:schemeClr>
                </a:solidFill>
              </a:defRPr>
            </a:lvl8pPr>
            <a:lvl9pPr marL="3871311"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3340629" y="6592291"/>
            <a:ext cx="2275840" cy="390734"/>
          </a:xfrm>
          <a:prstGeom prst="rect">
            <a:avLst/>
          </a:prstGeom>
        </p:spPr>
        <p:txBody>
          <a:bodyPr vert="horz" lIns="96775" tIns="48389" rIns="96775" bIns="48389"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
        <p:nvSpPr>
          <p:cNvPr id="2" name="Rectangle 1"/>
          <p:cNvSpPr/>
          <p:nvPr/>
        </p:nvSpPr>
        <p:spPr bwMode="auto">
          <a:xfrm>
            <a:off x="3187012" y="6443616"/>
            <a:ext cx="2765107" cy="693527"/>
          </a:xfrm>
          <a:prstGeom prst="rect">
            <a:avLst/>
          </a:prstGeom>
          <a:solidFill>
            <a:schemeClr val="bg1"/>
          </a:solidFill>
          <a:ln w="9525" cap="flat" cmpd="sng" algn="ctr">
            <a:noFill/>
            <a:prstDash val="solid"/>
            <a:round/>
            <a:headEnd type="none" w="med" len="med"/>
            <a:tailEnd type="none" w="med" len="med"/>
          </a:ln>
          <a:effectLst/>
        </p:spPr>
        <p:txBody>
          <a:bodyPr vert="horz" wrap="square" lIns="96775" tIns="48389" rIns="96775" bIns="48389" numCol="1" rtlCol="0" anchor="t" anchorCtr="0" compatLnSpc="1">
            <a:prstTxWarp prst="textNoShape">
              <a:avLst/>
            </a:prstTxWarp>
          </a:bodyPr>
          <a:lstStyle/>
          <a:p>
            <a:pPr marL="0" marR="0" indent="0" algn="l" defTabSz="967829"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498714" y="201871"/>
            <a:ext cx="8678334" cy="924172"/>
          </a:xfrm>
        </p:spPr>
        <p:txBody>
          <a:bodyPr anchor="ctr"/>
          <a:lstStyle>
            <a:lvl1pPr marL="0" indent="0">
              <a:buNone/>
              <a:defRPr sz="3800" baseline="0">
                <a:solidFill>
                  <a:schemeClr val="bg1"/>
                </a:solidFill>
              </a:defRPr>
            </a:lvl1pPr>
            <a:lvl2pPr marL="408280" indent="0">
              <a:buNone/>
              <a:defRPr sz="3400">
                <a:solidFill>
                  <a:schemeClr val="bg1"/>
                </a:solidFill>
              </a:defRPr>
            </a:lvl2pPr>
            <a:lvl3pPr marL="811559" indent="0">
              <a:buNone/>
              <a:defRPr sz="2600">
                <a:solidFill>
                  <a:schemeClr val="bg1"/>
                </a:solidFill>
              </a:defRPr>
            </a:lvl3pPr>
            <a:lvl4pPr marL="1218182" indent="0">
              <a:buNone/>
              <a:defRPr sz="2600">
                <a:solidFill>
                  <a:schemeClr val="bg1"/>
                </a:solidFill>
              </a:defRPr>
            </a:lvl4pPr>
            <a:lvl5pPr marL="1661778" indent="0">
              <a:buNone/>
              <a:defRPr sz="2600">
                <a:solidFill>
                  <a:schemeClr val="bg1"/>
                </a:solidFill>
              </a:defRPr>
            </a:lvl5pPr>
          </a:lstStyle>
          <a:p>
            <a:pPr lvl="0"/>
            <a:r>
              <a:rPr lang="en-US" dirty="0"/>
              <a:t>Click to insert slide title</a:t>
            </a:r>
          </a:p>
        </p:txBody>
      </p:sp>
      <p:sp>
        <p:nvSpPr>
          <p:cNvPr id="4" name="Slide Number Placeholder 5"/>
          <p:cNvSpPr>
            <a:spLocks noGrp="1"/>
          </p:cNvSpPr>
          <p:nvPr>
            <p:ph type="sldNum" sz="quarter" idx="4"/>
          </p:nvPr>
        </p:nvSpPr>
        <p:spPr>
          <a:xfrm>
            <a:off x="3676279" y="6597736"/>
            <a:ext cx="2275840" cy="390734"/>
          </a:xfrm>
          <a:prstGeom prst="rect">
            <a:avLst/>
          </a:prstGeom>
        </p:spPr>
        <p:txBody>
          <a:bodyPr vert="horz" lIns="96775" tIns="48389" rIns="96775" bIns="48389" rtlCol="0" anchor="ctr"/>
          <a:lstStyle>
            <a:lvl1pPr algn="ctr">
              <a:defRPr sz="11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332369805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3340629" y="6592291"/>
            <a:ext cx="2275840" cy="390734"/>
          </a:xfrm>
          <a:prstGeom prst="rect">
            <a:avLst/>
          </a:prstGeom>
        </p:spPr>
        <p:txBody>
          <a:bodyPr vert="horz" lIns="96775" tIns="48389" rIns="96775" bIns="48389"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59487345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305621" y="2"/>
            <a:ext cx="8448039" cy="3977741"/>
          </a:xfrm>
          <a:ln>
            <a:noFill/>
          </a:ln>
        </p:spPr>
        <p:style>
          <a:lnRef idx="2">
            <a:schemeClr val="accent3"/>
          </a:lnRef>
          <a:fillRef idx="1">
            <a:schemeClr val="lt1"/>
          </a:fillRef>
          <a:effectRef idx="0">
            <a:schemeClr val="accent3"/>
          </a:effectRef>
          <a:fontRef idx="minor">
            <a:schemeClr val="dk1"/>
          </a:fontRef>
        </p:style>
      </p:sp>
      <p:sp>
        <p:nvSpPr>
          <p:cNvPr id="5" name="Rectangle 4"/>
          <p:cNvSpPr/>
          <p:nvPr/>
        </p:nvSpPr>
        <p:spPr bwMode="auto">
          <a:xfrm>
            <a:off x="-3387" y="2"/>
            <a:ext cx="1308947" cy="3977741"/>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6835" tIns="48419" rIns="96835" bIns="48419" numCol="1" rtlCol="0" anchor="t" anchorCtr="0" compatLnSpc="1">
            <a:prstTxWarp prst="textNoShape">
              <a:avLst/>
            </a:prstTxWarp>
          </a:bodyPr>
          <a:lstStyle/>
          <a:p>
            <a:pPr marL="0" marR="0" indent="0" algn="l" defTabSz="968416" rtl="0" eaLnBrk="0" fontAlgn="base" latinLnBrk="0" hangingPunct="0">
              <a:lnSpc>
                <a:spcPct val="100000"/>
              </a:lnSpc>
              <a:spcBef>
                <a:spcPct val="0"/>
              </a:spcBef>
              <a:spcAft>
                <a:spcPct val="0"/>
              </a:spcAft>
              <a:buClrTx/>
              <a:buSzTx/>
              <a:buFontTx/>
              <a:buNone/>
              <a:tabLst/>
            </a:pPr>
            <a:endParaRPr kumimoji="0" lang="en-GB"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348369" y="4054799"/>
            <a:ext cx="8136943" cy="770586"/>
          </a:xfrm>
        </p:spPr>
        <p:txBody>
          <a:bodyPr/>
          <a:lstStyle>
            <a:lvl1pPr marL="0" marR="0" indent="0" algn="l" defTabSz="968416" rtl="0" eaLnBrk="1" fontAlgn="base" latinLnBrk="0" hangingPunct="1">
              <a:lnSpc>
                <a:spcPct val="100000"/>
              </a:lnSpc>
              <a:spcBef>
                <a:spcPct val="0"/>
              </a:spcBef>
              <a:spcAft>
                <a:spcPct val="0"/>
              </a:spcAft>
              <a:buClrTx/>
              <a:buSzTx/>
              <a:buFontTx/>
              <a:buNone/>
              <a:tabLst/>
              <a:defRPr sz="4700">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2"/>
          </p:nvPr>
        </p:nvSpPr>
        <p:spPr>
          <a:xfrm>
            <a:off x="1352048" y="4849407"/>
            <a:ext cx="8133265" cy="1208915"/>
          </a:xfrm>
        </p:spPr>
        <p:txBody>
          <a:bodyPr/>
          <a:lstStyle>
            <a:lvl1pPr marL="0" indent="0" algn="l">
              <a:buNone/>
              <a:defRPr sz="1300">
                <a:solidFill>
                  <a:schemeClr val="tx1"/>
                </a:solidFill>
              </a:defRPr>
            </a:lvl1pPr>
            <a:lvl2pPr marL="484208" indent="0" algn="ctr">
              <a:buNone/>
              <a:defRPr>
                <a:solidFill>
                  <a:schemeClr val="tx1">
                    <a:tint val="75000"/>
                  </a:schemeClr>
                </a:solidFill>
              </a:defRPr>
            </a:lvl2pPr>
            <a:lvl3pPr marL="968416" indent="0" algn="ctr">
              <a:buNone/>
              <a:defRPr>
                <a:solidFill>
                  <a:schemeClr val="tx1">
                    <a:tint val="75000"/>
                  </a:schemeClr>
                </a:solidFill>
              </a:defRPr>
            </a:lvl3pPr>
            <a:lvl4pPr marL="1452626" indent="0" algn="ctr">
              <a:buNone/>
              <a:defRPr>
                <a:solidFill>
                  <a:schemeClr val="tx1">
                    <a:tint val="75000"/>
                  </a:schemeClr>
                </a:solidFill>
              </a:defRPr>
            </a:lvl4pPr>
            <a:lvl5pPr marL="1936825" indent="0" algn="ctr">
              <a:buNone/>
              <a:defRPr>
                <a:solidFill>
                  <a:schemeClr val="tx1">
                    <a:tint val="75000"/>
                  </a:schemeClr>
                </a:solidFill>
              </a:defRPr>
            </a:lvl5pPr>
            <a:lvl6pPr marL="2421036" indent="0" algn="ctr">
              <a:buNone/>
              <a:defRPr>
                <a:solidFill>
                  <a:schemeClr val="tx1">
                    <a:tint val="75000"/>
                  </a:schemeClr>
                </a:solidFill>
              </a:defRPr>
            </a:lvl6pPr>
            <a:lvl7pPr marL="2905243" indent="0" algn="ctr">
              <a:buNone/>
              <a:defRPr>
                <a:solidFill>
                  <a:schemeClr val="tx1">
                    <a:tint val="75000"/>
                  </a:schemeClr>
                </a:solidFill>
              </a:defRPr>
            </a:lvl7pPr>
            <a:lvl8pPr marL="3389448" indent="0" algn="ctr">
              <a:buNone/>
              <a:defRPr>
                <a:solidFill>
                  <a:schemeClr val="tx1">
                    <a:tint val="75000"/>
                  </a:schemeClr>
                </a:solidFill>
              </a:defRPr>
            </a:lvl8pPr>
            <a:lvl9pPr marL="3873659"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3340629" y="6592291"/>
            <a:ext cx="2275840" cy="390734"/>
          </a:xfrm>
          <a:prstGeom prst="rect">
            <a:avLst/>
          </a:prstGeom>
        </p:spPr>
        <p:txBody>
          <a:bodyPr vert="horz" lIns="96835" tIns="48419" rIns="96835" bIns="48419"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
        <p:nvSpPr>
          <p:cNvPr id="2" name="Rectangle 1"/>
          <p:cNvSpPr/>
          <p:nvPr/>
        </p:nvSpPr>
        <p:spPr bwMode="auto">
          <a:xfrm>
            <a:off x="3187012" y="6443616"/>
            <a:ext cx="2765107" cy="693527"/>
          </a:xfrm>
          <a:prstGeom prst="rect">
            <a:avLst/>
          </a:prstGeom>
          <a:solidFill>
            <a:schemeClr val="bg1"/>
          </a:solidFill>
          <a:ln w="9525" cap="flat" cmpd="sng" algn="ctr">
            <a:noFill/>
            <a:prstDash val="solid"/>
            <a:round/>
            <a:headEnd type="none" w="med" len="med"/>
            <a:tailEnd type="none" w="med" len="med"/>
          </a:ln>
          <a:effectLst/>
        </p:spPr>
        <p:txBody>
          <a:bodyPr vert="horz" wrap="square" lIns="96835" tIns="48419" rIns="96835" bIns="48419" numCol="1" rtlCol="0" anchor="t" anchorCtr="0" compatLnSpc="1">
            <a:prstTxWarp prst="textNoShape">
              <a:avLst/>
            </a:prstTxWarp>
          </a:bodyPr>
          <a:lstStyle/>
          <a:p>
            <a:pPr marL="0" marR="0" indent="0" algn="l" defTabSz="968416"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498714" y="201871"/>
            <a:ext cx="8678334" cy="924172"/>
          </a:xfrm>
        </p:spPr>
        <p:txBody>
          <a:bodyPr anchor="ctr"/>
          <a:lstStyle>
            <a:lvl1pPr marL="0" indent="0">
              <a:buNone/>
              <a:defRPr sz="3800" baseline="0">
                <a:solidFill>
                  <a:schemeClr val="bg1"/>
                </a:solidFill>
              </a:defRPr>
            </a:lvl1pPr>
            <a:lvl2pPr marL="408528" indent="0">
              <a:buNone/>
              <a:defRPr sz="3400">
                <a:solidFill>
                  <a:schemeClr val="bg1"/>
                </a:solidFill>
              </a:defRPr>
            </a:lvl2pPr>
            <a:lvl3pPr marL="812052" indent="0">
              <a:buNone/>
              <a:defRPr sz="2600">
                <a:solidFill>
                  <a:schemeClr val="bg1"/>
                </a:solidFill>
              </a:defRPr>
            </a:lvl3pPr>
            <a:lvl4pPr marL="1218921" indent="0">
              <a:buNone/>
              <a:defRPr sz="2600">
                <a:solidFill>
                  <a:schemeClr val="bg1"/>
                </a:solidFill>
              </a:defRPr>
            </a:lvl4pPr>
            <a:lvl5pPr marL="1662786" indent="0">
              <a:buNone/>
              <a:defRPr sz="2600">
                <a:solidFill>
                  <a:schemeClr val="bg1"/>
                </a:solidFill>
              </a:defRPr>
            </a:lvl5pPr>
          </a:lstStyle>
          <a:p>
            <a:pPr lvl="0"/>
            <a:r>
              <a:rPr lang="en-US" dirty="0"/>
              <a:t>Click to insert slide title</a:t>
            </a:r>
          </a:p>
        </p:txBody>
      </p:sp>
      <p:sp>
        <p:nvSpPr>
          <p:cNvPr id="4" name="Slide Number Placeholder 5"/>
          <p:cNvSpPr>
            <a:spLocks noGrp="1"/>
          </p:cNvSpPr>
          <p:nvPr>
            <p:ph type="sldNum" sz="quarter" idx="4"/>
          </p:nvPr>
        </p:nvSpPr>
        <p:spPr>
          <a:xfrm>
            <a:off x="3676279" y="6597736"/>
            <a:ext cx="2275840" cy="390734"/>
          </a:xfrm>
          <a:prstGeom prst="rect">
            <a:avLst/>
          </a:prstGeom>
        </p:spPr>
        <p:txBody>
          <a:bodyPr vert="horz" lIns="96835" tIns="48419" rIns="96835" bIns="48419" rtlCol="0" anchor="ctr"/>
          <a:lstStyle>
            <a:lvl1pPr algn="ctr">
              <a:defRPr sz="11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332369805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498714" y="201871"/>
            <a:ext cx="8678334" cy="924172"/>
          </a:xfrm>
        </p:spPr>
        <p:txBody>
          <a:bodyPr anchor="ctr"/>
          <a:lstStyle>
            <a:lvl1pPr marL="0" indent="0">
              <a:buNone/>
              <a:defRPr sz="3800" baseline="0">
                <a:solidFill>
                  <a:schemeClr val="bg1"/>
                </a:solidFill>
              </a:defRPr>
            </a:lvl1pPr>
            <a:lvl2pPr marL="407847" indent="0">
              <a:buNone/>
              <a:defRPr sz="3400">
                <a:solidFill>
                  <a:schemeClr val="bg1"/>
                </a:solidFill>
              </a:defRPr>
            </a:lvl2pPr>
            <a:lvl3pPr marL="810699" indent="0">
              <a:buNone/>
              <a:defRPr sz="2600">
                <a:solidFill>
                  <a:schemeClr val="bg1"/>
                </a:solidFill>
              </a:defRPr>
            </a:lvl3pPr>
            <a:lvl4pPr marL="1216890" indent="0">
              <a:buNone/>
              <a:defRPr sz="2600">
                <a:solidFill>
                  <a:schemeClr val="bg1"/>
                </a:solidFill>
              </a:defRPr>
            </a:lvl4pPr>
            <a:lvl5pPr marL="1660019" indent="0">
              <a:buNone/>
              <a:defRPr sz="2600">
                <a:solidFill>
                  <a:schemeClr val="bg1"/>
                </a:solidFill>
              </a:defRPr>
            </a:lvl5pPr>
          </a:lstStyle>
          <a:p>
            <a:pPr lvl="0"/>
            <a:r>
              <a:rPr lang="en-US" dirty="0"/>
              <a:t>Click to insert slide title</a:t>
            </a:r>
          </a:p>
        </p:txBody>
      </p:sp>
      <p:sp>
        <p:nvSpPr>
          <p:cNvPr id="4" name="Slide Number Placeholder 5"/>
          <p:cNvSpPr>
            <a:spLocks noGrp="1"/>
          </p:cNvSpPr>
          <p:nvPr>
            <p:ph type="sldNum" sz="quarter" idx="4"/>
          </p:nvPr>
        </p:nvSpPr>
        <p:spPr>
          <a:xfrm>
            <a:off x="3676279" y="6597736"/>
            <a:ext cx="2275840" cy="390734"/>
          </a:xfrm>
          <a:prstGeom prst="rect">
            <a:avLst/>
          </a:prstGeom>
        </p:spPr>
        <p:txBody>
          <a:bodyPr vert="horz" lIns="96671" tIns="48337" rIns="96671" bIns="48337" rtlCol="0" anchor="ctr"/>
          <a:lstStyle>
            <a:lvl1pPr algn="ctr">
              <a:defRPr sz="11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3323698059"/>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3340629" y="6592291"/>
            <a:ext cx="2275840" cy="390734"/>
          </a:xfrm>
          <a:prstGeom prst="rect">
            <a:avLst/>
          </a:prstGeom>
        </p:spPr>
        <p:txBody>
          <a:bodyPr vert="horz" lIns="96835" tIns="48419" rIns="96835" bIns="48419"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59487345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305616" y="2"/>
            <a:ext cx="8448039" cy="3977741"/>
          </a:xfrm>
          <a:ln>
            <a:noFill/>
          </a:ln>
        </p:spPr>
        <p:style>
          <a:lnRef idx="2">
            <a:schemeClr val="accent3"/>
          </a:lnRef>
          <a:fillRef idx="1">
            <a:schemeClr val="lt1"/>
          </a:fillRef>
          <a:effectRef idx="0">
            <a:schemeClr val="accent3"/>
          </a:effectRef>
          <a:fontRef idx="minor">
            <a:schemeClr val="dk1"/>
          </a:fontRef>
        </p:style>
      </p:sp>
      <p:sp>
        <p:nvSpPr>
          <p:cNvPr id="5" name="Rectangle 4"/>
          <p:cNvSpPr/>
          <p:nvPr/>
        </p:nvSpPr>
        <p:spPr bwMode="auto">
          <a:xfrm>
            <a:off x="-3387" y="2"/>
            <a:ext cx="1308947" cy="3977741"/>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6910" tIns="48455" rIns="96910" bIns="48455" numCol="1" rtlCol="0" anchor="t" anchorCtr="0" compatLnSpc="1">
            <a:prstTxWarp prst="textNoShape">
              <a:avLst/>
            </a:prstTxWarp>
          </a:bodyPr>
          <a:lstStyle/>
          <a:p>
            <a:pPr marL="0" marR="0" indent="0" algn="l" defTabSz="969151" rtl="0" eaLnBrk="0" fontAlgn="base" latinLnBrk="0" hangingPunct="0">
              <a:lnSpc>
                <a:spcPct val="100000"/>
              </a:lnSpc>
              <a:spcBef>
                <a:spcPct val="0"/>
              </a:spcBef>
              <a:spcAft>
                <a:spcPct val="0"/>
              </a:spcAft>
              <a:buClrTx/>
              <a:buSzTx/>
              <a:buFontTx/>
              <a:buNone/>
              <a:tabLst/>
            </a:pPr>
            <a:endParaRPr kumimoji="0" lang="en-GB"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348369" y="4054799"/>
            <a:ext cx="8136943" cy="770586"/>
          </a:xfrm>
        </p:spPr>
        <p:txBody>
          <a:bodyPr/>
          <a:lstStyle>
            <a:lvl1pPr marL="0" marR="0" indent="0" algn="l" defTabSz="969151" rtl="0" eaLnBrk="1" fontAlgn="base" latinLnBrk="0" hangingPunct="1">
              <a:lnSpc>
                <a:spcPct val="100000"/>
              </a:lnSpc>
              <a:spcBef>
                <a:spcPct val="0"/>
              </a:spcBef>
              <a:spcAft>
                <a:spcPct val="0"/>
              </a:spcAft>
              <a:buClrTx/>
              <a:buSzTx/>
              <a:buFontTx/>
              <a:buNone/>
              <a:tabLst/>
              <a:defRPr sz="4700">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2"/>
          </p:nvPr>
        </p:nvSpPr>
        <p:spPr>
          <a:xfrm>
            <a:off x="1352048" y="4849407"/>
            <a:ext cx="8133265" cy="1208915"/>
          </a:xfrm>
        </p:spPr>
        <p:txBody>
          <a:bodyPr/>
          <a:lstStyle>
            <a:lvl1pPr marL="0" indent="0" algn="l">
              <a:buNone/>
              <a:defRPr sz="1300">
                <a:solidFill>
                  <a:schemeClr val="tx1"/>
                </a:solidFill>
              </a:defRPr>
            </a:lvl1pPr>
            <a:lvl2pPr marL="484575" indent="0" algn="ctr">
              <a:buNone/>
              <a:defRPr>
                <a:solidFill>
                  <a:schemeClr val="tx1">
                    <a:tint val="75000"/>
                  </a:schemeClr>
                </a:solidFill>
              </a:defRPr>
            </a:lvl2pPr>
            <a:lvl3pPr marL="969151" indent="0" algn="ctr">
              <a:buNone/>
              <a:defRPr>
                <a:solidFill>
                  <a:schemeClr val="tx1">
                    <a:tint val="75000"/>
                  </a:schemeClr>
                </a:solidFill>
              </a:defRPr>
            </a:lvl3pPr>
            <a:lvl4pPr marL="1453726" indent="0" algn="ctr">
              <a:buNone/>
              <a:defRPr>
                <a:solidFill>
                  <a:schemeClr val="tx1">
                    <a:tint val="75000"/>
                  </a:schemeClr>
                </a:solidFill>
              </a:defRPr>
            </a:lvl4pPr>
            <a:lvl5pPr marL="1938294" indent="0" algn="ctr">
              <a:buNone/>
              <a:defRPr>
                <a:solidFill>
                  <a:schemeClr val="tx1">
                    <a:tint val="75000"/>
                  </a:schemeClr>
                </a:solidFill>
              </a:defRPr>
            </a:lvl5pPr>
            <a:lvl6pPr marL="2422873" indent="0" algn="ctr">
              <a:buNone/>
              <a:defRPr>
                <a:solidFill>
                  <a:schemeClr val="tx1">
                    <a:tint val="75000"/>
                  </a:schemeClr>
                </a:solidFill>
              </a:defRPr>
            </a:lvl6pPr>
            <a:lvl7pPr marL="2907445" indent="0" algn="ctr">
              <a:buNone/>
              <a:defRPr>
                <a:solidFill>
                  <a:schemeClr val="tx1">
                    <a:tint val="75000"/>
                  </a:schemeClr>
                </a:solidFill>
              </a:defRPr>
            </a:lvl7pPr>
            <a:lvl8pPr marL="3392018" indent="0" algn="ctr">
              <a:buNone/>
              <a:defRPr>
                <a:solidFill>
                  <a:schemeClr val="tx1">
                    <a:tint val="75000"/>
                  </a:schemeClr>
                </a:solidFill>
              </a:defRPr>
            </a:lvl8pPr>
            <a:lvl9pPr marL="3876596"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3340629" y="6592291"/>
            <a:ext cx="2275840" cy="390734"/>
          </a:xfrm>
          <a:prstGeom prst="rect">
            <a:avLst/>
          </a:prstGeom>
        </p:spPr>
        <p:txBody>
          <a:bodyPr vert="horz" lIns="96910" tIns="48455" rIns="96910" bIns="48455"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
        <p:nvSpPr>
          <p:cNvPr id="2" name="Rectangle 1"/>
          <p:cNvSpPr/>
          <p:nvPr/>
        </p:nvSpPr>
        <p:spPr bwMode="auto">
          <a:xfrm>
            <a:off x="3187012" y="6443616"/>
            <a:ext cx="2765107" cy="693527"/>
          </a:xfrm>
          <a:prstGeom prst="rect">
            <a:avLst/>
          </a:prstGeom>
          <a:solidFill>
            <a:schemeClr val="bg1"/>
          </a:solidFill>
          <a:ln w="9525" cap="flat" cmpd="sng" algn="ctr">
            <a:noFill/>
            <a:prstDash val="solid"/>
            <a:round/>
            <a:headEnd type="none" w="med" len="med"/>
            <a:tailEnd type="none" w="med" len="med"/>
          </a:ln>
          <a:effectLst/>
        </p:spPr>
        <p:txBody>
          <a:bodyPr vert="horz" wrap="square" lIns="96910" tIns="48455" rIns="96910" bIns="48455" numCol="1" rtlCol="0" anchor="t" anchorCtr="0" compatLnSpc="1">
            <a:prstTxWarp prst="textNoShape">
              <a:avLst/>
            </a:prstTxWarp>
          </a:bodyPr>
          <a:lstStyle/>
          <a:p>
            <a:pPr marL="0" marR="0" indent="0" algn="l" defTabSz="969151"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498714" y="201871"/>
            <a:ext cx="8678334" cy="924172"/>
          </a:xfrm>
        </p:spPr>
        <p:txBody>
          <a:bodyPr anchor="ctr"/>
          <a:lstStyle>
            <a:lvl1pPr marL="0" indent="0">
              <a:buNone/>
              <a:defRPr sz="3800" baseline="0">
                <a:solidFill>
                  <a:schemeClr val="bg1"/>
                </a:solidFill>
              </a:defRPr>
            </a:lvl1pPr>
            <a:lvl2pPr marL="408838" indent="0">
              <a:buNone/>
              <a:defRPr sz="3400">
                <a:solidFill>
                  <a:schemeClr val="bg1"/>
                </a:solidFill>
              </a:defRPr>
            </a:lvl2pPr>
            <a:lvl3pPr marL="812669" indent="0">
              <a:buNone/>
              <a:defRPr sz="2600">
                <a:solidFill>
                  <a:schemeClr val="bg1"/>
                </a:solidFill>
              </a:defRPr>
            </a:lvl3pPr>
            <a:lvl4pPr marL="1219846" indent="0">
              <a:buNone/>
              <a:defRPr sz="2600">
                <a:solidFill>
                  <a:schemeClr val="bg1"/>
                </a:solidFill>
              </a:defRPr>
            </a:lvl4pPr>
            <a:lvl5pPr marL="1664047" indent="0">
              <a:buNone/>
              <a:defRPr sz="2600">
                <a:solidFill>
                  <a:schemeClr val="bg1"/>
                </a:solidFill>
              </a:defRPr>
            </a:lvl5pPr>
          </a:lstStyle>
          <a:p>
            <a:pPr lvl="0"/>
            <a:r>
              <a:rPr lang="en-US" dirty="0"/>
              <a:t>Click to insert slide title</a:t>
            </a:r>
          </a:p>
        </p:txBody>
      </p:sp>
      <p:sp>
        <p:nvSpPr>
          <p:cNvPr id="4" name="Slide Number Placeholder 5"/>
          <p:cNvSpPr>
            <a:spLocks noGrp="1"/>
          </p:cNvSpPr>
          <p:nvPr>
            <p:ph type="sldNum" sz="quarter" idx="4"/>
          </p:nvPr>
        </p:nvSpPr>
        <p:spPr>
          <a:xfrm>
            <a:off x="3676279" y="6597736"/>
            <a:ext cx="2275840" cy="390734"/>
          </a:xfrm>
          <a:prstGeom prst="rect">
            <a:avLst/>
          </a:prstGeom>
        </p:spPr>
        <p:txBody>
          <a:bodyPr vert="horz" lIns="96910" tIns="48455" rIns="96910" bIns="48455" rtlCol="0" anchor="ctr"/>
          <a:lstStyle>
            <a:lvl1pPr algn="ctr">
              <a:defRPr sz="11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332369805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3340629" y="6592291"/>
            <a:ext cx="2275840" cy="390734"/>
          </a:xfrm>
          <a:prstGeom prst="rect">
            <a:avLst/>
          </a:prstGeom>
        </p:spPr>
        <p:txBody>
          <a:bodyPr vert="horz" lIns="96910" tIns="48455" rIns="96910" bIns="48455"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594873458"/>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305609" y="2"/>
            <a:ext cx="8448039" cy="3977741"/>
          </a:xfrm>
          <a:ln>
            <a:noFill/>
          </a:ln>
        </p:spPr>
        <p:style>
          <a:lnRef idx="2">
            <a:schemeClr val="accent3"/>
          </a:lnRef>
          <a:fillRef idx="1">
            <a:schemeClr val="lt1"/>
          </a:fillRef>
          <a:effectRef idx="0">
            <a:schemeClr val="accent3"/>
          </a:effectRef>
          <a:fontRef idx="minor">
            <a:schemeClr val="dk1"/>
          </a:fontRef>
        </p:style>
      </p:sp>
      <p:sp>
        <p:nvSpPr>
          <p:cNvPr id="5" name="Rectangle 4"/>
          <p:cNvSpPr/>
          <p:nvPr/>
        </p:nvSpPr>
        <p:spPr bwMode="auto">
          <a:xfrm>
            <a:off x="-3387" y="2"/>
            <a:ext cx="1308947" cy="3977741"/>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6997" tIns="48500" rIns="96997" bIns="48500" numCol="1" rtlCol="0" anchor="t" anchorCtr="0" compatLnSpc="1">
            <a:prstTxWarp prst="textNoShape">
              <a:avLst/>
            </a:prstTxWarp>
          </a:bodyPr>
          <a:lstStyle/>
          <a:p>
            <a:pPr marL="0" marR="0" indent="0" algn="l" defTabSz="970032" rtl="0" eaLnBrk="0" fontAlgn="base" latinLnBrk="0" hangingPunct="0">
              <a:lnSpc>
                <a:spcPct val="100000"/>
              </a:lnSpc>
              <a:spcBef>
                <a:spcPct val="0"/>
              </a:spcBef>
              <a:spcAft>
                <a:spcPct val="0"/>
              </a:spcAft>
              <a:buClrTx/>
              <a:buSzTx/>
              <a:buFontTx/>
              <a:buNone/>
              <a:tabLst/>
            </a:pPr>
            <a:endParaRPr kumimoji="0" lang="en-GB"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348369" y="4054799"/>
            <a:ext cx="8136943" cy="770586"/>
          </a:xfrm>
        </p:spPr>
        <p:txBody>
          <a:bodyPr/>
          <a:lstStyle>
            <a:lvl1pPr marL="0" marR="0" indent="0" algn="l" defTabSz="970032" rtl="0" eaLnBrk="1" fontAlgn="base" latinLnBrk="0" hangingPunct="1">
              <a:lnSpc>
                <a:spcPct val="100000"/>
              </a:lnSpc>
              <a:spcBef>
                <a:spcPct val="0"/>
              </a:spcBef>
              <a:spcAft>
                <a:spcPct val="0"/>
              </a:spcAft>
              <a:buClrTx/>
              <a:buSzTx/>
              <a:buFontTx/>
              <a:buNone/>
              <a:tabLst/>
              <a:defRPr sz="4700">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2"/>
          </p:nvPr>
        </p:nvSpPr>
        <p:spPr>
          <a:xfrm>
            <a:off x="1352048" y="4849407"/>
            <a:ext cx="8133265" cy="1208915"/>
          </a:xfrm>
        </p:spPr>
        <p:txBody>
          <a:bodyPr/>
          <a:lstStyle>
            <a:lvl1pPr marL="0" indent="0" algn="l">
              <a:buNone/>
              <a:defRPr sz="1300">
                <a:solidFill>
                  <a:schemeClr val="tx1"/>
                </a:solidFill>
              </a:defRPr>
            </a:lvl1pPr>
            <a:lvl2pPr marL="485015" indent="0" algn="ctr">
              <a:buNone/>
              <a:defRPr>
                <a:solidFill>
                  <a:schemeClr val="tx1">
                    <a:tint val="75000"/>
                  </a:schemeClr>
                </a:solidFill>
              </a:defRPr>
            </a:lvl2pPr>
            <a:lvl3pPr marL="970032" indent="0" algn="ctr">
              <a:buNone/>
              <a:defRPr>
                <a:solidFill>
                  <a:schemeClr val="tx1">
                    <a:tint val="75000"/>
                  </a:schemeClr>
                </a:solidFill>
              </a:defRPr>
            </a:lvl3pPr>
            <a:lvl4pPr marL="1455047" indent="0" algn="ctr">
              <a:buNone/>
              <a:defRPr>
                <a:solidFill>
                  <a:schemeClr val="tx1">
                    <a:tint val="75000"/>
                  </a:schemeClr>
                </a:solidFill>
              </a:defRPr>
            </a:lvl4pPr>
            <a:lvl5pPr marL="1940058" indent="0" algn="ctr">
              <a:buNone/>
              <a:defRPr>
                <a:solidFill>
                  <a:schemeClr val="tx1">
                    <a:tint val="75000"/>
                  </a:schemeClr>
                </a:solidFill>
              </a:defRPr>
            </a:lvl5pPr>
            <a:lvl6pPr marL="2425077" indent="0" algn="ctr">
              <a:buNone/>
              <a:defRPr>
                <a:solidFill>
                  <a:schemeClr val="tx1">
                    <a:tint val="75000"/>
                  </a:schemeClr>
                </a:solidFill>
              </a:defRPr>
            </a:lvl6pPr>
            <a:lvl7pPr marL="2910092" indent="0" algn="ctr">
              <a:buNone/>
              <a:defRPr>
                <a:solidFill>
                  <a:schemeClr val="tx1">
                    <a:tint val="75000"/>
                  </a:schemeClr>
                </a:solidFill>
              </a:defRPr>
            </a:lvl7pPr>
            <a:lvl8pPr marL="3395105" indent="0" algn="ctr">
              <a:buNone/>
              <a:defRPr>
                <a:solidFill>
                  <a:schemeClr val="tx1">
                    <a:tint val="75000"/>
                  </a:schemeClr>
                </a:solidFill>
              </a:defRPr>
            </a:lvl8pPr>
            <a:lvl9pPr marL="3880124"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3340629" y="6592291"/>
            <a:ext cx="2275840" cy="390734"/>
          </a:xfrm>
          <a:prstGeom prst="rect">
            <a:avLst/>
          </a:prstGeom>
        </p:spPr>
        <p:txBody>
          <a:bodyPr vert="horz" lIns="96997" tIns="48500" rIns="96997" bIns="48500"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
        <p:nvSpPr>
          <p:cNvPr id="2" name="Rectangle 1"/>
          <p:cNvSpPr/>
          <p:nvPr/>
        </p:nvSpPr>
        <p:spPr bwMode="auto">
          <a:xfrm>
            <a:off x="3187012" y="6443616"/>
            <a:ext cx="2765107" cy="693527"/>
          </a:xfrm>
          <a:prstGeom prst="rect">
            <a:avLst/>
          </a:prstGeom>
          <a:solidFill>
            <a:schemeClr val="bg1"/>
          </a:solidFill>
          <a:ln w="9525" cap="flat" cmpd="sng" algn="ctr">
            <a:noFill/>
            <a:prstDash val="solid"/>
            <a:round/>
            <a:headEnd type="none" w="med" len="med"/>
            <a:tailEnd type="none" w="med" len="med"/>
          </a:ln>
          <a:effectLst/>
        </p:spPr>
        <p:txBody>
          <a:bodyPr vert="horz" wrap="square" lIns="96997" tIns="48500" rIns="96997" bIns="48500" numCol="1" rtlCol="0" anchor="t" anchorCtr="0" compatLnSpc="1">
            <a:prstTxWarp prst="textNoShape">
              <a:avLst/>
            </a:prstTxWarp>
          </a:bodyPr>
          <a:lstStyle/>
          <a:p>
            <a:pPr marL="0" marR="0" indent="0" algn="l" defTabSz="970032"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498714" y="201871"/>
            <a:ext cx="8678334" cy="924172"/>
          </a:xfrm>
        </p:spPr>
        <p:txBody>
          <a:bodyPr anchor="ctr"/>
          <a:lstStyle>
            <a:lvl1pPr marL="0" indent="0">
              <a:buNone/>
              <a:defRPr sz="3800" baseline="0">
                <a:solidFill>
                  <a:schemeClr val="bg1"/>
                </a:solidFill>
              </a:defRPr>
            </a:lvl1pPr>
            <a:lvl2pPr marL="409210" indent="0">
              <a:buNone/>
              <a:defRPr sz="3400">
                <a:solidFill>
                  <a:schemeClr val="bg1"/>
                </a:solidFill>
              </a:defRPr>
            </a:lvl2pPr>
            <a:lvl3pPr marL="813408" indent="0">
              <a:buNone/>
              <a:defRPr sz="2600">
                <a:solidFill>
                  <a:schemeClr val="bg1"/>
                </a:solidFill>
              </a:defRPr>
            </a:lvl3pPr>
            <a:lvl4pPr marL="1220956" indent="0">
              <a:buNone/>
              <a:defRPr sz="2600">
                <a:solidFill>
                  <a:schemeClr val="bg1"/>
                </a:solidFill>
              </a:defRPr>
            </a:lvl4pPr>
            <a:lvl5pPr marL="1665560" indent="0">
              <a:buNone/>
              <a:defRPr sz="2600">
                <a:solidFill>
                  <a:schemeClr val="bg1"/>
                </a:solidFill>
              </a:defRPr>
            </a:lvl5pPr>
          </a:lstStyle>
          <a:p>
            <a:pPr lvl="0"/>
            <a:r>
              <a:rPr lang="en-US" dirty="0"/>
              <a:t>Click to insert slide title</a:t>
            </a:r>
          </a:p>
        </p:txBody>
      </p:sp>
      <p:sp>
        <p:nvSpPr>
          <p:cNvPr id="4" name="Slide Number Placeholder 5"/>
          <p:cNvSpPr>
            <a:spLocks noGrp="1"/>
          </p:cNvSpPr>
          <p:nvPr>
            <p:ph type="sldNum" sz="quarter" idx="4"/>
          </p:nvPr>
        </p:nvSpPr>
        <p:spPr>
          <a:xfrm>
            <a:off x="3676279" y="6597736"/>
            <a:ext cx="2275840" cy="390734"/>
          </a:xfrm>
          <a:prstGeom prst="rect">
            <a:avLst/>
          </a:prstGeom>
        </p:spPr>
        <p:txBody>
          <a:bodyPr vert="horz" lIns="96997" tIns="48500" rIns="96997" bIns="48500" rtlCol="0" anchor="ctr"/>
          <a:lstStyle>
            <a:lvl1pPr algn="ctr">
              <a:defRPr sz="11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3323698059"/>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3340629" y="6592291"/>
            <a:ext cx="2275840" cy="390734"/>
          </a:xfrm>
          <a:prstGeom prst="rect">
            <a:avLst/>
          </a:prstGeom>
        </p:spPr>
        <p:txBody>
          <a:bodyPr vert="horz" lIns="96997" tIns="48500" rIns="96997" bIns="48500"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594873458"/>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305602" y="2"/>
            <a:ext cx="8448039" cy="3977741"/>
          </a:xfrm>
          <a:ln>
            <a:noFill/>
          </a:ln>
        </p:spPr>
        <p:style>
          <a:lnRef idx="2">
            <a:schemeClr val="accent3"/>
          </a:lnRef>
          <a:fillRef idx="1">
            <a:schemeClr val="lt1"/>
          </a:fillRef>
          <a:effectRef idx="0">
            <a:schemeClr val="accent3"/>
          </a:effectRef>
          <a:fontRef idx="minor">
            <a:schemeClr val="dk1"/>
          </a:fontRef>
        </p:style>
      </p:sp>
      <p:sp>
        <p:nvSpPr>
          <p:cNvPr id="5" name="Rectangle 4"/>
          <p:cNvSpPr/>
          <p:nvPr/>
        </p:nvSpPr>
        <p:spPr bwMode="auto">
          <a:xfrm>
            <a:off x="-3387" y="2"/>
            <a:ext cx="1308947" cy="3977741"/>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7102" tIns="48553" rIns="97102" bIns="48553" numCol="1" rtlCol="0" anchor="t" anchorCtr="0" compatLnSpc="1">
            <a:prstTxWarp prst="textNoShape">
              <a:avLst/>
            </a:prstTxWarp>
          </a:bodyPr>
          <a:lstStyle/>
          <a:p>
            <a:pPr marL="0" marR="0" indent="0" algn="l" defTabSz="971062" rtl="0" eaLnBrk="0" fontAlgn="base" latinLnBrk="0" hangingPunct="0">
              <a:lnSpc>
                <a:spcPct val="100000"/>
              </a:lnSpc>
              <a:spcBef>
                <a:spcPct val="0"/>
              </a:spcBef>
              <a:spcAft>
                <a:spcPct val="0"/>
              </a:spcAft>
              <a:buClrTx/>
              <a:buSzTx/>
              <a:buFontTx/>
              <a:buNone/>
              <a:tabLst/>
            </a:pPr>
            <a:endParaRPr kumimoji="0" lang="en-GB"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348369" y="4054799"/>
            <a:ext cx="8136943" cy="770586"/>
          </a:xfrm>
        </p:spPr>
        <p:txBody>
          <a:bodyPr/>
          <a:lstStyle>
            <a:lvl1pPr marL="0" marR="0" indent="0" algn="l" defTabSz="971062" rtl="0" eaLnBrk="1" fontAlgn="base" latinLnBrk="0" hangingPunct="1">
              <a:lnSpc>
                <a:spcPct val="100000"/>
              </a:lnSpc>
              <a:spcBef>
                <a:spcPct val="0"/>
              </a:spcBef>
              <a:spcAft>
                <a:spcPct val="0"/>
              </a:spcAft>
              <a:buClrTx/>
              <a:buSzTx/>
              <a:buFontTx/>
              <a:buNone/>
              <a:tabLst/>
              <a:defRPr sz="4700">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2"/>
          </p:nvPr>
        </p:nvSpPr>
        <p:spPr>
          <a:xfrm>
            <a:off x="1352048" y="4849407"/>
            <a:ext cx="8133265" cy="1208915"/>
          </a:xfrm>
        </p:spPr>
        <p:txBody>
          <a:bodyPr/>
          <a:lstStyle>
            <a:lvl1pPr marL="0" indent="0" algn="l">
              <a:buNone/>
              <a:defRPr sz="1300">
                <a:solidFill>
                  <a:schemeClr val="tx1"/>
                </a:solidFill>
              </a:defRPr>
            </a:lvl1pPr>
            <a:lvl2pPr marL="485530" indent="0" algn="ctr">
              <a:buNone/>
              <a:defRPr>
                <a:solidFill>
                  <a:schemeClr val="tx1">
                    <a:tint val="75000"/>
                  </a:schemeClr>
                </a:solidFill>
              </a:defRPr>
            </a:lvl2pPr>
            <a:lvl3pPr marL="971062" indent="0" algn="ctr">
              <a:buNone/>
              <a:defRPr>
                <a:solidFill>
                  <a:schemeClr val="tx1">
                    <a:tint val="75000"/>
                  </a:schemeClr>
                </a:solidFill>
              </a:defRPr>
            </a:lvl3pPr>
            <a:lvl4pPr marL="1456593" indent="0" algn="ctr">
              <a:buNone/>
              <a:defRPr>
                <a:solidFill>
                  <a:schemeClr val="tx1">
                    <a:tint val="75000"/>
                  </a:schemeClr>
                </a:solidFill>
              </a:defRPr>
            </a:lvl4pPr>
            <a:lvl5pPr marL="1942118" indent="0" algn="ctr">
              <a:buNone/>
              <a:defRPr>
                <a:solidFill>
                  <a:schemeClr val="tx1">
                    <a:tint val="75000"/>
                  </a:schemeClr>
                </a:solidFill>
              </a:defRPr>
            </a:lvl5pPr>
            <a:lvl6pPr marL="2427651" indent="0" algn="ctr">
              <a:buNone/>
              <a:defRPr>
                <a:solidFill>
                  <a:schemeClr val="tx1">
                    <a:tint val="75000"/>
                  </a:schemeClr>
                </a:solidFill>
              </a:defRPr>
            </a:lvl6pPr>
            <a:lvl7pPr marL="2913181" indent="0" algn="ctr">
              <a:buNone/>
              <a:defRPr>
                <a:solidFill>
                  <a:schemeClr val="tx1">
                    <a:tint val="75000"/>
                  </a:schemeClr>
                </a:solidFill>
              </a:defRPr>
            </a:lvl7pPr>
            <a:lvl8pPr marL="3398711" indent="0" algn="ctr">
              <a:buNone/>
              <a:defRPr>
                <a:solidFill>
                  <a:schemeClr val="tx1">
                    <a:tint val="75000"/>
                  </a:schemeClr>
                </a:solidFill>
              </a:defRPr>
            </a:lvl8pPr>
            <a:lvl9pPr marL="3884245"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3340629" y="6592291"/>
            <a:ext cx="2275840" cy="390734"/>
          </a:xfrm>
          <a:prstGeom prst="rect">
            <a:avLst/>
          </a:prstGeom>
        </p:spPr>
        <p:txBody>
          <a:bodyPr vert="horz" lIns="97102" tIns="48553" rIns="97102" bIns="48553"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
        <p:nvSpPr>
          <p:cNvPr id="2" name="Rectangle 1"/>
          <p:cNvSpPr/>
          <p:nvPr/>
        </p:nvSpPr>
        <p:spPr bwMode="auto">
          <a:xfrm>
            <a:off x="3187012" y="6443616"/>
            <a:ext cx="2765107" cy="693527"/>
          </a:xfrm>
          <a:prstGeom prst="rect">
            <a:avLst/>
          </a:prstGeom>
          <a:solidFill>
            <a:schemeClr val="bg1"/>
          </a:solidFill>
          <a:ln w="9525" cap="flat" cmpd="sng" algn="ctr">
            <a:noFill/>
            <a:prstDash val="solid"/>
            <a:round/>
            <a:headEnd type="none" w="med" len="med"/>
            <a:tailEnd type="none" w="med" len="med"/>
          </a:ln>
          <a:effectLst/>
        </p:spPr>
        <p:txBody>
          <a:bodyPr vert="horz" wrap="square" lIns="97102" tIns="48553" rIns="97102" bIns="48553" numCol="1" rtlCol="0" anchor="t" anchorCtr="0" compatLnSpc="1">
            <a:prstTxWarp prst="textNoShape">
              <a:avLst/>
            </a:prstTxWarp>
          </a:bodyPr>
          <a:lstStyle/>
          <a:p>
            <a:pPr marL="0" marR="0" indent="0" algn="l" defTabSz="971062"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498714" y="201871"/>
            <a:ext cx="8678334" cy="924172"/>
          </a:xfrm>
        </p:spPr>
        <p:txBody>
          <a:bodyPr anchor="ctr"/>
          <a:lstStyle>
            <a:lvl1pPr marL="0" indent="0">
              <a:buNone/>
              <a:defRPr sz="3800" baseline="0">
                <a:solidFill>
                  <a:schemeClr val="bg1"/>
                </a:solidFill>
              </a:defRPr>
            </a:lvl1pPr>
            <a:lvl2pPr marL="409648" indent="0">
              <a:buNone/>
              <a:defRPr sz="3400">
                <a:solidFill>
                  <a:schemeClr val="bg1"/>
                </a:solidFill>
              </a:defRPr>
            </a:lvl2pPr>
            <a:lvl3pPr marL="814272" indent="0">
              <a:buNone/>
              <a:defRPr sz="2600">
                <a:solidFill>
                  <a:schemeClr val="bg1"/>
                </a:solidFill>
              </a:defRPr>
            </a:lvl3pPr>
            <a:lvl4pPr marL="1222252" indent="0">
              <a:buNone/>
              <a:defRPr sz="2600">
                <a:solidFill>
                  <a:schemeClr val="bg1"/>
                </a:solidFill>
              </a:defRPr>
            </a:lvl4pPr>
            <a:lvl5pPr marL="1667328" indent="0">
              <a:buNone/>
              <a:defRPr sz="2600">
                <a:solidFill>
                  <a:schemeClr val="bg1"/>
                </a:solidFill>
              </a:defRPr>
            </a:lvl5pPr>
          </a:lstStyle>
          <a:p>
            <a:pPr lvl="0"/>
            <a:r>
              <a:rPr lang="en-US" dirty="0"/>
              <a:t>Click to insert slide title</a:t>
            </a:r>
          </a:p>
        </p:txBody>
      </p:sp>
      <p:sp>
        <p:nvSpPr>
          <p:cNvPr id="4" name="Slide Number Placeholder 5"/>
          <p:cNvSpPr>
            <a:spLocks noGrp="1"/>
          </p:cNvSpPr>
          <p:nvPr>
            <p:ph type="sldNum" sz="quarter" idx="4"/>
          </p:nvPr>
        </p:nvSpPr>
        <p:spPr>
          <a:xfrm>
            <a:off x="3676279" y="6597736"/>
            <a:ext cx="2275840" cy="390734"/>
          </a:xfrm>
          <a:prstGeom prst="rect">
            <a:avLst/>
          </a:prstGeom>
        </p:spPr>
        <p:txBody>
          <a:bodyPr vert="horz" lIns="97102" tIns="48553" rIns="97102" bIns="48553" rtlCol="0" anchor="ctr"/>
          <a:lstStyle>
            <a:lvl1pPr algn="ctr">
              <a:defRPr sz="11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3323698059"/>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3340629" y="6592291"/>
            <a:ext cx="2275840" cy="390734"/>
          </a:xfrm>
          <a:prstGeom prst="rect">
            <a:avLst/>
          </a:prstGeom>
        </p:spPr>
        <p:txBody>
          <a:bodyPr vert="horz" lIns="97102" tIns="48553" rIns="97102" bIns="48553"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59487345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3340629" y="6592291"/>
            <a:ext cx="2275840" cy="390734"/>
          </a:xfrm>
          <a:prstGeom prst="rect">
            <a:avLst/>
          </a:prstGeom>
        </p:spPr>
        <p:txBody>
          <a:bodyPr vert="horz" lIns="96671" tIns="48337" rIns="96671" bIns="48337"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594873458"/>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305593" y="2"/>
            <a:ext cx="8448039" cy="3977741"/>
          </a:xfrm>
          <a:ln>
            <a:noFill/>
          </a:ln>
        </p:spPr>
        <p:style>
          <a:lnRef idx="2">
            <a:schemeClr val="accent3"/>
          </a:lnRef>
          <a:fillRef idx="1">
            <a:schemeClr val="lt1"/>
          </a:fillRef>
          <a:effectRef idx="0">
            <a:schemeClr val="accent3"/>
          </a:effectRef>
          <a:fontRef idx="minor">
            <a:schemeClr val="dk1"/>
          </a:fontRef>
        </p:style>
      </p:sp>
      <p:sp>
        <p:nvSpPr>
          <p:cNvPr id="5" name="Rectangle 4"/>
          <p:cNvSpPr/>
          <p:nvPr/>
        </p:nvSpPr>
        <p:spPr bwMode="auto">
          <a:xfrm>
            <a:off x="-3387" y="2"/>
            <a:ext cx="1308947" cy="3977741"/>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7220" tIns="48611" rIns="97220" bIns="48611" numCol="1" rtlCol="0" anchor="t" anchorCtr="0" compatLnSpc="1">
            <a:prstTxWarp prst="textNoShape">
              <a:avLst/>
            </a:prstTxWarp>
          </a:bodyPr>
          <a:lstStyle/>
          <a:p>
            <a:pPr marL="0" marR="0" indent="0" algn="l" defTabSz="972240" rtl="0" eaLnBrk="0" fontAlgn="base" latinLnBrk="0" hangingPunct="0">
              <a:lnSpc>
                <a:spcPct val="100000"/>
              </a:lnSpc>
              <a:spcBef>
                <a:spcPct val="0"/>
              </a:spcBef>
              <a:spcAft>
                <a:spcPct val="0"/>
              </a:spcAft>
              <a:buClrTx/>
              <a:buSzTx/>
              <a:buFontTx/>
              <a:buNone/>
              <a:tabLst/>
            </a:pPr>
            <a:endParaRPr kumimoji="0" lang="en-GB"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348369" y="4054799"/>
            <a:ext cx="8136943" cy="770586"/>
          </a:xfrm>
        </p:spPr>
        <p:txBody>
          <a:bodyPr/>
          <a:lstStyle>
            <a:lvl1pPr marL="0" marR="0" indent="0" algn="l" defTabSz="972240" rtl="0" eaLnBrk="1" fontAlgn="base" latinLnBrk="0" hangingPunct="1">
              <a:lnSpc>
                <a:spcPct val="100000"/>
              </a:lnSpc>
              <a:spcBef>
                <a:spcPct val="0"/>
              </a:spcBef>
              <a:spcAft>
                <a:spcPct val="0"/>
              </a:spcAft>
              <a:buClrTx/>
              <a:buSzTx/>
              <a:buFontTx/>
              <a:buNone/>
              <a:tabLst/>
              <a:defRPr sz="4700">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2"/>
          </p:nvPr>
        </p:nvSpPr>
        <p:spPr>
          <a:xfrm>
            <a:off x="1352048" y="4849407"/>
            <a:ext cx="8133265" cy="1208915"/>
          </a:xfrm>
        </p:spPr>
        <p:txBody>
          <a:bodyPr/>
          <a:lstStyle>
            <a:lvl1pPr marL="0" indent="0" algn="l">
              <a:buNone/>
              <a:defRPr sz="1300">
                <a:solidFill>
                  <a:schemeClr val="tx1"/>
                </a:solidFill>
              </a:defRPr>
            </a:lvl1pPr>
            <a:lvl2pPr marL="486119" indent="0" algn="ctr">
              <a:buNone/>
              <a:defRPr>
                <a:solidFill>
                  <a:schemeClr val="tx1">
                    <a:tint val="75000"/>
                  </a:schemeClr>
                </a:solidFill>
              </a:defRPr>
            </a:lvl2pPr>
            <a:lvl3pPr marL="972240" indent="0" algn="ctr">
              <a:buNone/>
              <a:defRPr>
                <a:solidFill>
                  <a:schemeClr val="tx1">
                    <a:tint val="75000"/>
                  </a:schemeClr>
                </a:solidFill>
              </a:defRPr>
            </a:lvl3pPr>
            <a:lvl4pPr marL="1458358" indent="0" algn="ctr">
              <a:buNone/>
              <a:defRPr>
                <a:solidFill>
                  <a:schemeClr val="tx1">
                    <a:tint val="75000"/>
                  </a:schemeClr>
                </a:solidFill>
              </a:defRPr>
            </a:lvl4pPr>
            <a:lvl5pPr marL="1944475" indent="0" algn="ctr">
              <a:buNone/>
              <a:defRPr>
                <a:solidFill>
                  <a:schemeClr val="tx1">
                    <a:tint val="75000"/>
                  </a:schemeClr>
                </a:solidFill>
              </a:defRPr>
            </a:lvl5pPr>
            <a:lvl6pPr marL="2430596" indent="0" algn="ctr">
              <a:buNone/>
              <a:defRPr>
                <a:solidFill>
                  <a:schemeClr val="tx1">
                    <a:tint val="75000"/>
                  </a:schemeClr>
                </a:solidFill>
              </a:defRPr>
            </a:lvl6pPr>
            <a:lvl7pPr marL="2916716" indent="0" algn="ctr">
              <a:buNone/>
              <a:defRPr>
                <a:solidFill>
                  <a:schemeClr val="tx1">
                    <a:tint val="75000"/>
                  </a:schemeClr>
                </a:solidFill>
              </a:defRPr>
            </a:lvl7pPr>
            <a:lvl8pPr marL="3402836" indent="0" algn="ctr">
              <a:buNone/>
              <a:defRPr>
                <a:solidFill>
                  <a:schemeClr val="tx1">
                    <a:tint val="75000"/>
                  </a:schemeClr>
                </a:solidFill>
              </a:defRPr>
            </a:lvl8pPr>
            <a:lvl9pPr marL="3888957"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3340629" y="6592291"/>
            <a:ext cx="2275840" cy="390734"/>
          </a:xfrm>
          <a:prstGeom prst="rect">
            <a:avLst/>
          </a:prstGeom>
        </p:spPr>
        <p:txBody>
          <a:bodyPr vert="horz" lIns="97220" tIns="48611" rIns="97220" bIns="48611"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
        <p:nvSpPr>
          <p:cNvPr id="2" name="Rectangle 1"/>
          <p:cNvSpPr/>
          <p:nvPr/>
        </p:nvSpPr>
        <p:spPr bwMode="auto">
          <a:xfrm>
            <a:off x="3187012" y="6443616"/>
            <a:ext cx="2765107" cy="693527"/>
          </a:xfrm>
          <a:prstGeom prst="rect">
            <a:avLst/>
          </a:prstGeom>
          <a:solidFill>
            <a:schemeClr val="bg1"/>
          </a:solidFill>
          <a:ln w="9525" cap="flat" cmpd="sng" algn="ctr">
            <a:noFill/>
            <a:prstDash val="solid"/>
            <a:round/>
            <a:headEnd type="none" w="med" len="med"/>
            <a:tailEnd type="none" w="med" len="med"/>
          </a:ln>
          <a:effectLst/>
        </p:spPr>
        <p:txBody>
          <a:bodyPr vert="horz" wrap="square" lIns="97220" tIns="48611" rIns="97220" bIns="48611" numCol="1" rtlCol="0" anchor="t" anchorCtr="0" compatLnSpc="1">
            <a:prstTxWarp prst="textNoShape">
              <a:avLst/>
            </a:prstTxWarp>
          </a:bodyPr>
          <a:lstStyle/>
          <a:p>
            <a:pPr marL="0" marR="0" indent="0" algn="l" defTabSz="97224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498714" y="201871"/>
            <a:ext cx="8678334" cy="924172"/>
          </a:xfrm>
        </p:spPr>
        <p:txBody>
          <a:bodyPr anchor="ctr"/>
          <a:lstStyle>
            <a:lvl1pPr marL="0" indent="0">
              <a:buNone/>
              <a:defRPr sz="3800" baseline="0">
                <a:solidFill>
                  <a:schemeClr val="bg1"/>
                </a:solidFill>
              </a:defRPr>
            </a:lvl1pPr>
            <a:lvl2pPr marL="410149" indent="0">
              <a:buNone/>
              <a:defRPr sz="3400">
                <a:solidFill>
                  <a:schemeClr val="bg1"/>
                </a:solidFill>
              </a:defRPr>
            </a:lvl2pPr>
            <a:lvl3pPr marL="815262" indent="0">
              <a:buNone/>
              <a:defRPr sz="2600">
                <a:solidFill>
                  <a:schemeClr val="bg1"/>
                </a:solidFill>
              </a:defRPr>
            </a:lvl3pPr>
            <a:lvl4pPr marL="1223736" indent="0">
              <a:buNone/>
              <a:defRPr sz="2600">
                <a:solidFill>
                  <a:schemeClr val="bg1"/>
                </a:solidFill>
              </a:defRPr>
            </a:lvl4pPr>
            <a:lvl5pPr marL="1669351" indent="0">
              <a:buNone/>
              <a:defRPr sz="2600">
                <a:solidFill>
                  <a:schemeClr val="bg1"/>
                </a:solidFill>
              </a:defRPr>
            </a:lvl5pPr>
          </a:lstStyle>
          <a:p>
            <a:pPr lvl="0"/>
            <a:r>
              <a:rPr lang="en-US" dirty="0"/>
              <a:t>Click to insert slide title</a:t>
            </a:r>
          </a:p>
        </p:txBody>
      </p:sp>
      <p:sp>
        <p:nvSpPr>
          <p:cNvPr id="4" name="Slide Number Placeholder 5"/>
          <p:cNvSpPr>
            <a:spLocks noGrp="1"/>
          </p:cNvSpPr>
          <p:nvPr>
            <p:ph type="sldNum" sz="quarter" idx="4"/>
          </p:nvPr>
        </p:nvSpPr>
        <p:spPr>
          <a:xfrm>
            <a:off x="3676279" y="6597736"/>
            <a:ext cx="2275840" cy="390734"/>
          </a:xfrm>
          <a:prstGeom prst="rect">
            <a:avLst/>
          </a:prstGeom>
        </p:spPr>
        <p:txBody>
          <a:bodyPr vert="horz" lIns="97220" tIns="48611" rIns="97220" bIns="48611" rtlCol="0" anchor="ctr"/>
          <a:lstStyle>
            <a:lvl1pPr algn="ctr">
              <a:defRPr sz="11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3323698059"/>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3340629" y="6592291"/>
            <a:ext cx="2275840" cy="390734"/>
          </a:xfrm>
          <a:prstGeom prst="rect">
            <a:avLst/>
          </a:prstGeom>
        </p:spPr>
        <p:txBody>
          <a:bodyPr vert="horz" lIns="97220" tIns="48611" rIns="97220" bIns="48611"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59487345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305584" y="2"/>
            <a:ext cx="8448039" cy="3977741"/>
          </a:xfrm>
          <a:ln>
            <a:noFill/>
          </a:ln>
        </p:spPr>
        <p:style>
          <a:lnRef idx="2">
            <a:schemeClr val="accent3"/>
          </a:lnRef>
          <a:fillRef idx="1">
            <a:schemeClr val="lt1"/>
          </a:fillRef>
          <a:effectRef idx="0">
            <a:schemeClr val="accent3"/>
          </a:effectRef>
          <a:fontRef idx="minor">
            <a:schemeClr val="dk1"/>
          </a:fontRef>
        </p:style>
      </p:sp>
      <p:sp>
        <p:nvSpPr>
          <p:cNvPr id="5" name="Rectangle 4"/>
          <p:cNvSpPr/>
          <p:nvPr/>
        </p:nvSpPr>
        <p:spPr bwMode="auto">
          <a:xfrm>
            <a:off x="-3387" y="2"/>
            <a:ext cx="1308947" cy="3977741"/>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7354" tIns="48679" rIns="97354" bIns="48679" numCol="1" rtlCol="0" anchor="t" anchorCtr="0" compatLnSpc="1">
            <a:prstTxWarp prst="textNoShape">
              <a:avLst/>
            </a:prstTxWarp>
          </a:bodyPr>
          <a:lstStyle/>
          <a:p>
            <a:pPr marL="0" marR="0" indent="0" algn="l" defTabSz="973568" rtl="0" eaLnBrk="0" fontAlgn="base" latinLnBrk="0" hangingPunct="0">
              <a:lnSpc>
                <a:spcPct val="100000"/>
              </a:lnSpc>
              <a:spcBef>
                <a:spcPct val="0"/>
              </a:spcBef>
              <a:spcAft>
                <a:spcPct val="0"/>
              </a:spcAft>
              <a:buClrTx/>
              <a:buSzTx/>
              <a:buFontTx/>
              <a:buNone/>
              <a:tabLst/>
            </a:pPr>
            <a:endParaRPr kumimoji="0" lang="en-GB"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348369" y="4054799"/>
            <a:ext cx="8136943" cy="770586"/>
          </a:xfrm>
        </p:spPr>
        <p:txBody>
          <a:bodyPr/>
          <a:lstStyle>
            <a:lvl1pPr marL="0" marR="0" indent="0" algn="l" defTabSz="973568" rtl="0" eaLnBrk="1" fontAlgn="base" latinLnBrk="0" hangingPunct="1">
              <a:lnSpc>
                <a:spcPct val="100000"/>
              </a:lnSpc>
              <a:spcBef>
                <a:spcPct val="0"/>
              </a:spcBef>
              <a:spcAft>
                <a:spcPct val="0"/>
              </a:spcAft>
              <a:buClrTx/>
              <a:buSzTx/>
              <a:buFontTx/>
              <a:buNone/>
              <a:tabLst/>
              <a:defRPr sz="4700">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2"/>
          </p:nvPr>
        </p:nvSpPr>
        <p:spPr>
          <a:xfrm>
            <a:off x="1352048" y="4849407"/>
            <a:ext cx="8133265" cy="1208915"/>
          </a:xfrm>
        </p:spPr>
        <p:txBody>
          <a:bodyPr/>
          <a:lstStyle>
            <a:lvl1pPr marL="0" indent="0" algn="l">
              <a:buNone/>
              <a:defRPr sz="1300">
                <a:solidFill>
                  <a:schemeClr val="tx1"/>
                </a:solidFill>
              </a:defRPr>
            </a:lvl1pPr>
            <a:lvl2pPr marL="486782" indent="0" algn="ctr">
              <a:buNone/>
              <a:defRPr>
                <a:solidFill>
                  <a:schemeClr val="tx1">
                    <a:tint val="75000"/>
                  </a:schemeClr>
                </a:solidFill>
              </a:defRPr>
            </a:lvl2pPr>
            <a:lvl3pPr marL="973568" indent="0" algn="ctr">
              <a:buNone/>
              <a:defRPr>
                <a:solidFill>
                  <a:schemeClr val="tx1">
                    <a:tint val="75000"/>
                  </a:schemeClr>
                </a:solidFill>
              </a:defRPr>
            </a:lvl3pPr>
            <a:lvl4pPr marL="1460349" indent="0" algn="ctr">
              <a:buNone/>
              <a:defRPr>
                <a:solidFill>
                  <a:schemeClr val="tx1">
                    <a:tint val="75000"/>
                  </a:schemeClr>
                </a:solidFill>
              </a:defRPr>
            </a:lvl4pPr>
            <a:lvl5pPr marL="1947131" indent="0" algn="ctr">
              <a:buNone/>
              <a:defRPr>
                <a:solidFill>
                  <a:schemeClr val="tx1">
                    <a:tint val="75000"/>
                  </a:schemeClr>
                </a:solidFill>
              </a:defRPr>
            </a:lvl5pPr>
            <a:lvl6pPr marL="2433914" indent="0" algn="ctr">
              <a:buNone/>
              <a:defRPr>
                <a:solidFill>
                  <a:schemeClr val="tx1">
                    <a:tint val="75000"/>
                  </a:schemeClr>
                </a:solidFill>
              </a:defRPr>
            </a:lvl6pPr>
            <a:lvl7pPr marL="2920698" indent="0" algn="ctr">
              <a:buNone/>
              <a:defRPr>
                <a:solidFill>
                  <a:schemeClr val="tx1">
                    <a:tint val="75000"/>
                  </a:schemeClr>
                </a:solidFill>
              </a:defRPr>
            </a:lvl7pPr>
            <a:lvl8pPr marL="3407481" indent="0" algn="ctr">
              <a:buNone/>
              <a:defRPr>
                <a:solidFill>
                  <a:schemeClr val="tx1">
                    <a:tint val="75000"/>
                  </a:schemeClr>
                </a:solidFill>
              </a:defRPr>
            </a:lvl8pPr>
            <a:lvl9pPr marL="3894267"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3340629" y="6592291"/>
            <a:ext cx="2275840" cy="390734"/>
          </a:xfrm>
          <a:prstGeom prst="rect">
            <a:avLst/>
          </a:prstGeom>
        </p:spPr>
        <p:txBody>
          <a:bodyPr vert="horz" lIns="97354" tIns="48679" rIns="97354" bIns="48679"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
        <p:nvSpPr>
          <p:cNvPr id="2" name="Rectangle 1"/>
          <p:cNvSpPr/>
          <p:nvPr/>
        </p:nvSpPr>
        <p:spPr bwMode="auto">
          <a:xfrm>
            <a:off x="3187012" y="6443616"/>
            <a:ext cx="2765107" cy="693527"/>
          </a:xfrm>
          <a:prstGeom prst="rect">
            <a:avLst/>
          </a:prstGeom>
          <a:solidFill>
            <a:schemeClr val="bg1"/>
          </a:solidFill>
          <a:ln w="9525" cap="flat" cmpd="sng" algn="ctr">
            <a:noFill/>
            <a:prstDash val="solid"/>
            <a:round/>
            <a:headEnd type="none" w="med" len="med"/>
            <a:tailEnd type="none" w="med" len="med"/>
          </a:ln>
          <a:effectLst/>
        </p:spPr>
        <p:txBody>
          <a:bodyPr vert="horz" wrap="square" lIns="97354" tIns="48679" rIns="97354" bIns="48679" numCol="1" rtlCol="0" anchor="t" anchorCtr="0" compatLnSpc="1">
            <a:prstTxWarp prst="textNoShape">
              <a:avLst/>
            </a:prstTxWarp>
          </a:bodyPr>
          <a:lstStyle/>
          <a:p>
            <a:pPr marL="0" marR="0" indent="0" algn="l" defTabSz="973568"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498714" y="201871"/>
            <a:ext cx="8678334" cy="924172"/>
          </a:xfrm>
        </p:spPr>
        <p:txBody>
          <a:bodyPr anchor="ctr"/>
          <a:lstStyle>
            <a:lvl1pPr marL="0" indent="0">
              <a:buNone/>
              <a:defRPr sz="3800" baseline="0">
                <a:solidFill>
                  <a:schemeClr val="bg1"/>
                </a:solidFill>
              </a:defRPr>
            </a:lvl1pPr>
            <a:lvl2pPr marL="410712" indent="0">
              <a:buNone/>
              <a:defRPr sz="3400">
                <a:solidFill>
                  <a:schemeClr val="bg1"/>
                </a:solidFill>
              </a:defRPr>
            </a:lvl2pPr>
            <a:lvl3pPr marL="816376" indent="0">
              <a:buNone/>
              <a:defRPr sz="2600">
                <a:solidFill>
                  <a:schemeClr val="bg1"/>
                </a:solidFill>
              </a:defRPr>
            </a:lvl3pPr>
            <a:lvl4pPr marL="1225408" indent="0">
              <a:buNone/>
              <a:defRPr sz="2600">
                <a:solidFill>
                  <a:schemeClr val="bg1"/>
                </a:solidFill>
              </a:defRPr>
            </a:lvl4pPr>
            <a:lvl5pPr marL="1671630" indent="0">
              <a:buNone/>
              <a:defRPr sz="2600">
                <a:solidFill>
                  <a:schemeClr val="bg1"/>
                </a:solidFill>
              </a:defRPr>
            </a:lvl5pPr>
          </a:lstStyle>
          <a:p>
            <a:pPr lvl="0"/>
            <a:r>
              <a:rPr lang="en-US" dirty="0"/>
              <a:t>Click to insert slide title</a:t>
            </a:r>
          </a:p>
        </p:txBody>
      </p:sp>
      <p:sp>
        <p:nvSpPr>
          <p:cNvPr id="4" name="Slide Number Placeholder 5"/>
          <p:cNvSpPr>
            <a:spLocks noGrp="1"/>
          </p:cNvSpPr>
          <p:nvPr>
            <p:ph type="sldNum" sz="quarter" idx="4"/>
          </p:nvPr>
        </p:nvSpPr>
        <p:spPr>
          <a:xfrm>
            <a:off x="3676279" y="6597736"/>
            <a:ext cx="2275840" cy="390734"/>
          </a:xfrm>
          <a:prstGeom prst="rect">
            <a:avLst/>
          </a:prstGeom>
        </p:spPr>
        <p:txBody>
          <a:bodyPr vert="horz" lIns="97354" tIns="48679" rIns="97354" bIns="48679" rtlCol="0" anchor="ctr"/>
          <a:lstStyle>
            <a:lvl1pPr algn="ctr">
              <a:defRPr sz="11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3323698059"/>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3340629" y="6592291"/>
            <a:ext cx="2275840" cy="390734"/>
          </a:xfrm>
          <a:prstGeom prst="rect">
            <a:avLst/>
          </a:prstGeom>
        </p:spPr>
        <p:txBody>
          <a:bodyPr vert="horz" lIns="97354" tIns="48679" rIns="97354" bIns="48679"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594873458"/>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87680" y="6802186"/>
            <a:ext cx="2275840" cy="390734"/>
          </a:xfrm>
          <a:prstGeom prst="rect">
            <a:avLst/>
          </a:prstGeom>
        </p:spPr>
        <p:txBody>
          <a:bodyPr lIns="91287" tIns="45644" rIns="91287" bIns="45644"/>
          <a:lstStyle/>
          <a:p>
            <a:fld id="{173BA2C0-A30E-470B-A60A-869D3BC230B7}" type="datetimeFigureOut">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90080" y="6802186"/>
            <a:ext cx="2275840" cy="390734"/>
          </a:xfrm>
          <a:prstGeom prst="rect">
            <a:avLst/>
          </a:prstGeom>
        </p:spPr>
        <p:txBody>
          <a:bodyPr lIns="91287" tIns="45644" rIns="91287" bIns="45644"/>
          <a:lstStyle/>
          <a:p>
            <a:fld id="{57FB5B82-7454-4249-A287-DCA2E23DCCC5}" type="slidenum">
              <a:rPr lang="en-GB" smtClean="0"/>
              <a:t>‹#›</a:t>
            </a:fld>
            <a:endParaRPr lang="en-GB"/>
          </a:p>
        </p:txBody>
      </p:sp>
    </p:spTree>
    <p:extLst>
      <p:ext uri="{BB962C8B-B14F-4D97-AF65-F5344CB8AC3E}">
        <p14:creationId xmlns:p14="http://schemas.microsoft.com/office/powerpoint/2010/main" val="2474867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305573" y="2"/>
            <a:ext cx="8448039" cy="3977741"/>
          </a:xfrm>
          <a:ln>
            <a:noFill/>
          </a:ln>
        </p:spPr>
        <p:style>
          <a:lnRef idx="2">
            <a:schemeClr val="accent3"/>
          </a:lnRef>
          <a:fillRef idx="1">
            <a:schemeClr val="lt1"/>
          </a:fillRef>
          <a:effectRef idx="0">
            <a:schemeClr val="accent3"/>
          </a:effectRef>
          <a:fontRef idx="minor">
            <a:schemeClr val="dk1"/>
          </a:fontRef>
        </p:style>
      </p:sp>
      <p:sp>
        <p:nvSpPr>
          <p:cNvPr id="5" name="Rectangle 4"/>
          <p:cNvSpPr/>
          <p:nvPr/>
        </p:nvSpPr>
        <p:spPr bwMode="auto">
          <a:xfrm>
            <a:off x="-3387" y="2"/>
            <a:ext cx="1308947" cy="3977741"/>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7504" tIns="48752" rIns="97504" bIns="48752" numCol="1" rtlCol="0" anchor="t" anchorCtr="0" compatLnSpc="1">
            <a:prstTxWarp prst="textNoShape">
              <a:avLst/>
            </a:prstTxWarp>
          </a:bodyPr>
          <a:lstStyle/>
          <a:p>
            <a:pPr marL="0" marR="0" indent="0" algn="l" defTabSz="975044" rtl="0" eaLnBrk="0" fontAlgn="base" latinLnBrk="0" hangingPunct="0">
              <a:lnSpc>
                <a:spcPct val="100000"/>
              </a:lnSpc>
              <a:spcBef>
                <a:spcPct val="0"/>
              </a:spcBef>
              <a:spcAft>
                <a:spcPct val="0"/>
              </a:spcAft>
              <a:buClrTx/>
              <a:buSzTx/>
              <a:buFontTx/>
              <a:buNone/>
              <a:tabLst/>
            </a:pPr>
            <a:endParaRPr kumimoji="0" lang="en-GB"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348369" y="4054799"/>
            <a:ext cx="8136943" cy="770586"/>
          </a:xfrm>
        </p:spPr>
        <p:txBody>
          <a:bodyPr/>
          <a:lstStyle>
            <a:lvl1pPr marL="0" marR="0" indent="0" algn="l" defTabSz="975044" rtl="0" eaLnBrk="1" fontAlgn="base" latinLnBrk="0" hangingPunct="1">
              <a:lnSpc>
                <a:spcPct val="100000"/>
              </a:lnSpc>
              <a:spcBef>
                <a:spcPct val="0"/>
              </a:spcBef>
              <a:spcAft>
                <a:spcPct val="0"/>
              </a:spcAft>
              <a:buClrTx/>
              <a:buSzTx/>
              <a:buFontTx/>
              <a:buNone/>
              <a:tabLst/>
              <a:defRPr sz="4700">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2"/>
          </p:nvPr>
        </p:nvSpPr>
        <p:spPr>
          <a:xfrm>
            <a:off x="1352048" y="4849407"/>
            <a:ext cx="8133265" cy="1208915"/>
          </a:xfrm>
        </p:spPr>
        <p:txBody>
          <a:bodyPr/>
          <a:lstStyle>
            <a:lvl1pPr marL="0" indent="0" algn="l">
              <a:buNone/>
              <a:defRPr sz="1300">
                <a:solidFill>
                  <a:schemeClr val="tx1"/>
                </a:solidFill>
              </a:defRPr>
            </a:lvl1pPr>
            <a:lvl2pPr marL="487521" indent="0" algn="ctr">
              <a:buNone/>
              <a:defRPr>
                <a:solidFill>
                  <a:schemeClr val="tx1">
                    <a:tint val="75000"/>
                  </a:schemeClr>
                </a:solidFill>
              </a:defRPr>
            </a:lvl2pPr>
            <a:lvl3pPr marL="975044" indent="0" algn="ctr">
              <a:buNone/>
              <a:defRPr>
                <a:solidFill>
                  <a:schemeClr val="tx1">
                    <a:tint val="75000"/>
                  </a:schemeClr>
                </a:solidFill>
              </a:defRPr>
            </a:lvl3pPr>
            <a:lvl4pPr marL="1462564" indent="0" algn="ctr">
              <a:buNone/>
              <a:defRPr>
                <a:solidFill>
                  <a:schemeClr val="tx1">
                    <a:tint val="75000"/>
                  </a:schemeClr>
                </a:solidFill>
              </a:defRPr>
            </a:lvl4pPr>
            <a:lvl5pPr marL="1950086" indent="0" algn="ctr">
              <a:buNone/>
              <a:defRPr>
                <a:solidFill>
                  <a:schemeClr val="tx1">
                    <a:tint val="75000"/>
                  </a:schemeClr>
                </a:solidFill>
              </a:defRPr>
            </a:lvl5pPr>
            <a:lvl6pPr marL="2437607" indent="0" algn="ctr">
              <a:buNone/>
              <a:defRPr>
                <a:solidFill>
                  <a:schemeClr val="tx1">
                    <a:tint val="75000"/>
                  </a:schemeClr>
                </a:solidFill>
              </a:defRPr>
            </a:lvl6pPr>
            <a:lvl7pPr marL="2925130" indent="0" algn="ctr">
              <a:buNone/>
              <a:defRPr>
                <a:solidFill>
                  <a:schemeClr val="tx1">
                    <a:tint val="75000"/>
                  </a:schemeClr>
                </a:solidFill>
              </a:defRPr>
            </a:lvl7pPr>
            <a:lvl8pPr marL="3412651" indent="0" algn="ctr">
              <a:buNone/>
              <a:defRPr>
                <a:solidFill>
                  <a:schemeClr val="tx1">
                    <a:tint val="75000"/>
                  </a:schemeClr>
                </a:solidFill>
              </a:defRPr>
            </a:lvl8pPr>
            <a:lvl9pPr marL="3900174"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3340629" y="6592291"/>
            <a:ext cx="2275840" cy="390734"/>
          </a:xfrm>
          <a:prstGeom prst="rect">
            <a:avLst/>
          </a:prstGeom>
        </p:spPr>
        <p:txBody>
          <a:bodyPr vert="horz" lIns="97504" tIns="48752" rIns="97504" bIns="48752"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
        <p:nvSpPr>
          <p:cNvPr id="2" name="Rectangle 1"/>
          <p:cNvSpPr/>
          <p:nvPr/>
        </p:nvSpPr>
        <p:spPr bwMode="auto">
          <a:xfrm>
            <a:off x="3187012" y="6443616"/>
            <a:ext cx="2765107" cy="693527"/>
          </a:xfrm>
          <a:prstGeom prst="rect">
            <a:avLst/>
          </a:prstGeom>
          <a:solidFill>
            <a:schemeClr val="bg1"/>
          </a:solidFill>
          <a:ln w="9525" cap="flat" cmpd="sng" algn="ctr">
            <a:noFill/>
            <a:prstDash val="solid"/>
            <a:round/>
            <a:headEnd type="none" w="med" len="med"/>
            <a:tailEnd type="none" w="med" len="med"/>
          </a:ln>
          <a:effectLst/>
        </p:spPr>
        <p:txBody>
          <a:bodyPr vert="horz" wrap="square" lIns="97504" tIns="48752" rIns="97504" bIns="48752" numCol="1" rtlCol="0" anchor="t" anchorCtr="0" compatLnSpc="1">
            <a:prstTxWarp prst="textNoShape">
              <a:avLst/>
            </a:prstTxWarp>
          </a:bodyPr>
          <a:lstStyle/>
          <a:p>
            <a:pPr marL="0" marR="0" indent="0" algn="l" defTabSz="975044"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498714" y="201871"/>
            <a:ext cx="8678334" cy="924172"/>
          </a:xfrm>
        </p:spPr>
        <p:txBody>
          <a:bodyPr anchor="ctr"/>
          <a:lstStyle>
            <a:lvl1pPr marL="0" indent="0">
              <a:buNone/>
              <a:defRPr sz="3800" baseline="0">
                <a:solidFill>
                  <a:schemeClr val="bg1"/>
                </a:solidFill>
              </a:defRPr>
            </a:lvl1pPr>
            <a:lvl2pPr marL="411340" indent="0">
              <a:buNone/>
              <a:defRPr sz="3400">
                <a:solidFill>
                  <a:schemeClr val="bg1"/>
                </a:solidFill>
              </a:defRPr>
            </a:lvl2pPr>
            <a:lvl3pPr marL="817615" indent="0">
              <a:buNone/>
              <a:defRPr sz="2600">
                <a:solidFill>
                  <a:schemeClr val="bg1"/>
                </a:solidFill>
              </a:defRPr>
            </a:lvl3pPr>
            <a:lvl4pPr marL="1227268" indent="0">
              <a:buNone/>
              <a:defRPr sz="2600">
                <a:solidFill>
                  <a:schemeClr val="bg1"/>
                </a:solidFill>
              </a:defRPr>
            </a:lvl4pPr>
            <a:lvl5pPr marL="1674165" indent="0">
              <a:buNone/>
              <a:defRPr sz="2600">
                <a:solidFill>
                  <a:schemeClr val="bg1"/>
                </a:solidFill>
              </a:defRPr>
            </a:lvl5pPr>
          </a:lstStyle>
          <a:p>
            <a:pPr lvl="0"/>
            <a:r>
              <a:rPr lang="en-US" dirty="0"/>
              <a:t>Click to insert slide title</a:t>
            </a:r>
          </a:p>
        </p:txBody>
      </p:sp>
      <p:sp>
        <p:nvSpPr>
          <p:cNvPr id="4" name="Slide Number Placeholder 5"/>
          <p:cNvSpPr>
            <a:spLocks noGrp="1"/>
          </p:cNvSpPr>
          <p:nvPr>
            <p:ph type="sldNum" sz="quarter" idx="4"/>
          </p:nvPr>
        </p:nvSpPr>
        <p:spPr>
          <a:xfrm>
            <a:off x="3676279" y="6597736"/>
            <a:ext cx="2275840" cy="390734"/>
          </a:xfrm>
          <a:prstGeom prst="rect">
            <a:avLst/>
          </a:prstGeom>
        </p:spPr>
        <p:txBody>
          <a:bodyPr vert="horz" lIns="97504" tIns="48752" rIns="97504" bIns="48752" rtlCol="0" anchor="ctr"/>
          <a:lstStyle>
            <a:lvl1pPr algn="ctr">
              <a:defRPr sz="11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3323698059"/>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3340629" y="6592291"/>
            <a:ext cx="2275840" cy="390734"/>
          </a:xfrm>
          <a:prstGeom prst="rect">
            <a:avLst/>
          </a:prstGeom>
        </p:spPr>
        <p:txBody>
          <a:bodyPr vert="horz" lIns="97504" tIns="48752" rIns="97504" bIns="48752"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59487345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305632" y="2"/>
            <a:ext cx="8448039" cy="3977741"/>
          </a:xfrm>
          <a:ln>
            <a:noFill/>
          </a:ln>
        </p:spPr>
        <p:style>
          <a:lnRef idx="2">
            <a:schemeClr val="accent3"/>
          </a:lnRef>
          <a:fillRef idx="1">
            <a:schemeClr val="lt1"/>
          </a:fillRef>
          <a:effectRef idx="0">
            <a:schemeClr val="accent3"/>
          </a:effectRef>
          <a:fontRef idx="minor">
            <a:schemeClr val="dk1"/>
          </a:fontRef>
        </p:style>
      </p:sp>
      <p:sp>
        <p:nvSpPr>
          <p:cNvPr id="5" name="Rectangle 4"/>
          <p:cNvSpPr/>
          <p:nvPr/>
        </p:nvSpPr>
        <p:spPr bwMode="auto">
          <a:xfrm>
            <a:off x="-3387" y="2"/>
            <a:ext cx="1308947" cy="3977741"/>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6685" tIns="48344" rIns="96685" bIns="48344" numCol="1" rtlCol="0" anchor="t" anchorCtr="0" compatLnSpc="1">
            <a:prstTxWarp prst="textNoShape">
              <a:avLst/>
            </a:prstTxWarp>
          </a:bodyPr>
          <a:lstStyle/>
          <a:p>
            <a:pPr marL="0" marR="0" indent="0" algn="l" defTabSz="966950" rtl="0" eaLnBrk="0" fontAlgn="base" latinLnBrk="0" hangingPunct="0">
              <a:lnSpc>
                <a:spcPct val="100000"/>
              </a:lnSpc>
              <a:spcBef>
                <a:spcPct val="0"/>
              </a:spcBef>
              <a:spcAft>
                <a:spcPct val="0"/>
              </a:spcAft>
              <a:buClrTx/>
              <a:buSzTx/>
              <a:buFontTx/>
              <a:buNone/>
              <a:tabLst/>
            </a:pPr>
            <a:endParaRPr kumimoji="0" lang="en-GB"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348369" y="4054799"/>
            <a:ext cx="8136943" cy="770586"/>
          </a:xfrm>
        </p:spPr>
        <p:txBody>
          <a:bodyPr/>
          <a:lstStyle>
            <a:lvl1pPr marL="0" marR="0" indent="0" algn="l" defTabSz="966950" rtl="0" eaLnBrk="1" fontAlgn="base" latinLnBrk="0" hangingPunct="1">
              <a:lnSpc>
                <a:spcPct val="100000"/>
              </a:lnSpc>
              <a:spcBef>
                <a:spcPct val="0"/>
              </a:spcBef>
              <a:spcAft>
                <a:spcPct val="0"/>
              </a:spcAft>
              <a:buClrTx/>
              <a:buSzTx/>
              <a:buFontTx/>
              <a:buNone/>
              <a:tabLst/>
              <a:defRPr sz="4700">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2"/>
          </p:nvPr>
        </p:nvSpPr>
        <p:spPr>
          <a:xfrm>
            <a:off x="1352048" y="4849407"/>
            <a:ext cx="8133265" cy="1208915"/>
          </a:xfrm>
        </p:spPr>
        <p:txBody>
          <a:bodyPr/>
          <a:lstStyle>
            <a:lvl1pPr marL="0" indent="0" algn="l">
              <a:buNone/>
              <a:defRPr sz="1300">
                <a:solidFill>
                  <a:schemeClr val="tx1"/>
                </a:solidFill>
              </a:defRPr>
            </a:lvl1pPr>
            <a:lvl2pPr marL="483474" indent="0" algn="ctr">
              <a:buNone/>
              <a:defRPr>
                <a:solidFill>
                  <a:schemeClr val="tx1">
                    <a:tint val="75000"/>
                  </a:schemeClr>
                </a:solidFill>
              </a:defRPr>
            </a:lvl2pPr>
            <a:lvl3pPr marL="966950" indent="0" algn="ctr">
              <a:buNone/>
              <a:defRPr>
                <a:solidFill>
                  <a:schemeClr val="tx1">
                    <a:tint val="75000"/>
                  </a:schemeClr>
                </a:solidFill>
              </a:defRPr>
            </a:lvl3pPr>
            <a:lvl4pPr marL="1450424" indent="0" algn="ctr">
              <a:buNone/>
              <a:defRPr>
                <a:solidFill>
                  <a:schemeClr val="tx1">
                    <a:tint val="75000"/>
                  </a:schemeClr>
                </a:solidFill>
              </a:defRPr>
            </a:lvl4pPr>
            <a:lvl5pPr marL="1933892" indent="0" algn="ctr">
              <a:buNone/>
              <a:defRPr>
                <a:solidFill>
                  <a:schemeClr val="tx1">
                    <a:tint val="75000"/>
                  </a:schemeClr>
                </a:solidFill>
              </a:defRPr>
            </a:lvl5pPr>
            <a:lvl6pPr marL="2417368" indent="0" algn="ctr">
              <a:buNone/>
              <a:defRPr>
                <a:solidFill>
                  <a:schemeClr val="tx1">
                    <a:tint val="75000"/>
                  </a:schemeClr>
                </a:solidFill>
              </a:defRPr>
            </a:lvl6pPr>
            <a:lvl7pPr marL="2900842" indent="0" algn="ctr">
              <a:buNone/>
              <a:defRPr>
                <a:solidFill>
                  <a:schemeClr val="tx1">
                    <a:tint val="75000"/>
                  </a:schemeClr>
                </a:solidFill>
              </a:defRPr>
            </a:lvl7pPr>
            <a:lvl8pPr marL="3384313" indent="0" algn="ctr">
              <a:buNone/>
              <a:defRPr>
                <a:solidFill>
                  <a:schemeClr val="tx1">
                    <a:tint val="75000"/>
                  </a:schemeClr>
                </a:solidFill>
              </a:defRPr>
            </a:lvl8pPr>
            <a:lvl9pPr marL="3867792"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3340629" y="6592291"/>
            <a:ext cx="2275840" cy="390734"/>
          </a:xfrm>
          <a:prstGeom prst="rect">
            <a:avLst/>
          </a:prstGeom>
        </p:spPr>
        <p:txBody>
          <a:bodyPr vert="horz" lIns="96685" tIns="48344" rIns="96685" bIns="48344"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
        <p:nvSpPr>
          <p:cNvPr id="2" name="Rectangle 1"/>
          <p:cNvSpPr/>
          <p:nvPr/>
        </p:nvSpPr>
        <p:spPr bwMode="auto">
          <a:xfrm>
            <a:off x="3187012" y="6443616"/>
            <a:ext cx="2765107" cy="693527"/>
          </a:xfrm>
          <a:prstGeom prst="rect">
            <a:avLst/>
          </a:prstGeom>
          <a:solidFill>
            <a:schemeClr val="bg1"/>
          </a:solidFill>
          <a:ln w="9525" cap="flat" cmpd="sng" algn="ctr">
            <a:noFill/>
            <a:prstDash val="solid"/>
            <a:round/>
            <a:headEnd type="none" w="med" len="med"/>
            <a:tailEnd type="none" w="med" len="med"/>
          </a:ln>
          <a:effectLst/>
        </p:spPr>
        <p:txBody>
          <a:bodyPr vert="horz" wrap="square" lIns="96685" tIns="48344" rIns="96685" bIns="48344" numCol="1" rtlCol="0" anchor="t" anchorCtr="0" compatLnSpc="1">
            <a:prstTxWarp prst="textNoShape">
              <a:avLst/>
            </a:prstTxWarp>
          </a:bodyPr>
          <a:lstStyle/>
          <a:p>
            <a:pPr marL="0" marR="0" indent="0" algn="l" defTabSz="96695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498714" y="201871"/>
            <a:ext cx="8678334" cy="924172"/>
          </a:xfrm>
        </p:spPr>
        <p:txBody>
          <a:bodyPr anchor="ctr"/>
          <a:lstStyle>
            <a:lvl1pPr marL="0" indent="0">
              <a:buNone/>
              <a:defRPr sz="3800" baseline="0">
                <a:solidFill>
                  <a:schemeClr val="bg1"/>
                </a:solidFill>
              </a:defRPr>
            </a:lvl1pPr>
            <a:lvl2pPr marL="407908" indent="0">
              <a:buNone/>
              <a:defRPr sz="3400">
                <a:solidFill>
                  <a:schemeClr val="bg1"/>
                </a:solidFill>
              </a:defRPr>
            </a:lvl2pPr>
            <a:lvl3pPr marL="810821" indent="0">
              <a:buNone/>
              <a:defRPr sz="2600">
                <a:solidFill>
                  <a:schemeClr val="bg1"/>
                </a:solidFill>
              </a:defRPr>
            </a:lvl3pPr>
            <a:lvl4pPr marL="1217074" indent="0">
              <a:buNone/>
              <a:defRPr sz="2600">
                <a:solidFill>
                  <a:schemeClr val="bg1"/>
                </a:solidFill>
              </a:defRPr>
            </a:lvl4pPr>
            <a:lvl5pPr marL="1660270" indent="0">
              <a:buNone/>
              <a:defRPr sz="2600">
                <a:solidFill>
                  <a:schemeClr val="bg1"/>
                </a:solidFill>
              </a:defRPr>
            </a:lvl5pPr>
          </a:lstStyle>
          <a:p>
            <a:pPr lvl="0"/>
            <a:r>
              <a:rPr lang="en-US" dirty="0"/>
              <a:t>Click to insert slide title</a:t>
            </a:r>
          </a:p>
        </p:txBody>
      </p:sp>
      <p:sp>
        <p:nvSpPr>
          <p:cNvPr id="4" name="Slide Number Placeholder 5"/>
          <p:cNvSpPr>
            <a:spLocks noGrp="1"/>
          </p:cNvSpPr>
          <p:nvPr>
            <p:ph type="sldNum" sz="quarter" idx="4"/>
          </p:nvPr>
        </p:nvSpPr>
        <p:spPr>
          <a:xfrm>
            <a:off x="3676279" y="6597736"/>
            <a:ext cx="2275840" cy="390734"/>
          </a:xfrm>
          <a:prstGeom prst="rect">
            <a:avLst/>
          </a:prstGeom>
        </p:spPr>
        <p:txBody>
          <a:bodyPr vert="horz" lIns="96685" tIns="48344" rIns="96685" bIns="48344" rtlCol="0" anchor="ctr"/>
          <a:lstStyle>
            <a:lvl1pPr algn="ctr">
              <a:defRPr sz="11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332369805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3340629" y="6592291"/>
            <a:ext cx="2275840" cy="390734"/>
          </a:xfrm>
          <a:prstGeom prst="rect">
            <a:avLst/>
          </a:prstGeom>
        </p:spPr>
        <p:txBody>
          <a:bodyPr vert="horz" lIns="96685" tIns="48344" rIns="96685" bIns="48344"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59487345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87680" y="6802186"/>
            <a:ext cx="2275840" cy="390734"/>
          </a:xfrm>
          <a:prstGeom prst="rect">
            <a:avLst/>
          </a:prstGeom>
        </p:spPr>
        <p:txBody>
          <a:bodyPr lIns="90542" tIns="45272" rIns="90542" bIns="45272"/>
          <a:lstStyle/>
          <a:p>
            <a:fld id="{173BA2C0-A30E-470B-A60A-869D3BC230B7}" type="datetimeFigureOut">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90080" y="6802186"/>
            <a:ext cx="2275840" cy="390734"/>
          </a:xfrm>
          <a:prstGeom prst="rect">
            <a:avLst/>
          </a:prstGeom>
        </p:spPr>
        <p:txBody>
          <a:bodyPr lIns="90542" tIns="45272" rIns="90542" bIns="45272"/>
          <a:lstStyle/>
          <a:p>
            <a:fld id="{57FB5B82-7454-4249-A287-DCA2E23DCCC5}" type="slidenum">
              <a:rPr lang="en-GB" smtClean="0"/>
              <a:t>‹#›</a:t>
            </a:fld>
            <a:endParaRPr lang="en-GB"/>
          </a:p>
        </p:txBody>
      </p:sp>
    </p:spTree>
    <p:extLst>
      <p:ext uri="{BB962C8B-B14F-4D97-AF65-F5344CB8AC3E}">
        <p14:creationId xmlns:p14="http://schemas.microsoft.com/office/powerpoint/2010/main" val="247486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305631" y="2"/>
            <a:ext cx="8448039" cy="3977741"/>
          </a:xfrm>
          <a:ln>
            <a:noFill/>
          </a:ln>
        </p:spPr>
        <p:style>
          <a:lnRef idx="2">
            <a:schemeClr val="accent3"/>
          </a:lnRef>
          <a:fillRef idx="1">
            <a:schemeClr val="lt1"/>
          </a:fillRef>
          <a:effectRef idx="0">
            <a:schemeClr val="accent3"/>
          </a:effectRef>
          <a:fontRef idx="minor">
            <a:schemeClr val="dk1"/>
          </a:fontRef>
        </p:style>
      </p:sp>
      <p:sp>
        <p:nvSpPr>
          <p:cNvPr id="5" name="Rectangle 4"/>
          <p:cNvSpPr/>
          <p:nvPr/>
        </p:nvSpPr>
        <p:spPr bwMode="auto">
          <a:xfrm>
            <a:off x="-3387" y="2"/>
            <a:ext cx="1308947" cy="3977741"/>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6700" tIns="48352" rIns="96700" bIns="48352" numCol="1" rtlCol="0" anchor="t" anchorCtr="0" compatLnSpc="1">
            <a:prstTxWarp prst="textNoShape">
              <a:avLst/>
            </a:prstTxWarp>
          </a:bodyPr>
          <a:lstStyle/>
          <a:p>
            <a:pPr marL="0" marR="0" indent="0" algn="l" defTabSz="967096" rtl="0" eaLnBrk="0" fontAlgn="base" latinLnBrk="0" hangingPunct="0">
              <a:lnSpc>
                <a:spcPct val="100000"/>
              </a:lnSpc>
              <a:spcBef>
                <a:spcPct val="0"/>
              </a:spcBef>
              <a:spcAft>
                <a:spcPct val="0"/>
              </a:spcAft>
              <a:buClrTx/>
              <a:buSzTx/>
              <a:buFontTx/>
              <a:buNone/>
              <a:tabLst/>
            </a:pPr>
            <a:endParaRPr kumimoji="0" lang="en-GB"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348369" y="4054799"/>
            <a:ext cx="8136943" cy="770586"/>
          </a:xfrm>
        </p:spPr>
        <p:txBody>
          <a:bodyPr/>
          <a:lstStyle>
            <a:lvl1pPr marL="0" marR="0" indent="0" algn="l" defTabSz="967096" rtl="0" eaLnBrk="1" fontAlgn="base" latinLnBrk="0" hangingPunct="1">
              <a:lnSpc>
                <a:spcPct val="100000"/>
              </a:lnSpc>
              <a:spcBef>
                <a:spcPct val="0"/>
              </a:spcBef>
              <a:spcAft>
                <a:spcPct val="0"/>
              </a:spcAft>
              <a:buClrTx/>
              <a:buSzTx/>
              <a:buFontTx/>
              <a:buNone/>
              <a:tabLst/>
              <a:defRPr sz="4700">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2"/>
          </p:nvPr>
        </p:nvSpPr>
        <p:spPr>
          <a:xfrm>
            <a:off x="1352048" y="4849407"/>
            <a:ext cx="8133265" cy="1208915"/>
          </a:xfrm>
        </p:spPr>
        <p:txBody>
          <a:bodyPr/>
          <a:lstStyle>
            <a:lvl1pPr marL="0" indent="0" algn="l">
              <a:buNone/>
              <a:defRPr sz="1300">
                <a:solidFill>
                  <a:schemeClr val="tx1"/>
                </a:solidFill>
              </a:defRPr>
            </a:lvl1pPr>
            <a:lvl2pPr marL="483548" indent="0" algn="ctr">
              <a:buNone/>
              <a:defRPr>
                <a:solidFill>
                  <a:schemeClr val="tx1">
                    <a:tint val="75000"/>
                  </a:schemeClr>
                </a:solidFill>
              </a:defRPr>
            </a:lvl2pPr>
            <a:lvl3pPr marL="967096" indent="0" algn="ctr">
              <a:buNone/>
              <a:defRPr>
                <a:solidFill>
                  <a:schemeClr val="tx1">
                    <a:tint val="75000"/>
                  </a:schemeClr>
                </a:solidFill>
              </a:defRPr>
            </a:lvl3pPr>
            <a:lvl4pPr marL="1450644" indent="0" algn="ctr">
              <a:buNone/>
              <a:defRPr>
                <a:solidFill>
                  <a:schemeClr val="tx1">
                    <a:tint val="75000"/>
                  </a:schemeClr>
                </a:solidFill>
              </a:defRPr>
            </a:lvl4pPr>
            <a:lvl5pPr marL="1934185" indent="0" algn="ctr">
              <a:buNone/>
              <a:defRPr>
                <a:solidFill>
                  <a:schemeClr val="tx1">
                    <a:tint val="75000"/>
                  </a:schemeClr>
                </a:solidFill>
              </a:defRPr>
            </a:lvl5pPr>
            <a:lvl6pPr marL="2417734" indent="0" algn="ctr">
              <a:buNone/>
              <a:defRPr>
                <a:solidFill>
                  <a:schemeClr val="tx1">
                    <a:tint val="75000"/>
                  </a:schemeClr>
                </a:solidFill>
              </a:defRPr>
            </a:lvl6pPr>
            <a:lvl7pPr marL="2901282" indent="0" algn="ctr">
              <a:buNone/>
              <a:defRPr>
                <a:solidFill>
                  <a:schemeClr val="tx1">
                    <a:tint val="75000"/>
                  </a:schemeClr>
                </a:solidFill>
              </a:defRPr>
            </a:lvl7pPr>
            <a:lvl8pPr marL="3384826" indent="0" algn="ctr">
              <a:buNone/>
              <a:defRPr>
                <a:solidFill>
                  <a:schemeClr val="tx1">
                    <a:tint val="75000"/>
                  </a:schemeClr>
                </a:solidFill>
              </a:defRPr>
            </a:lvl8pPr>
            <a:lvl9pPr marL="386837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3340629" y="6592291"/>
            <a:ext cx="2275840" cy="390734"/>
          </a:xfrm>
          <a:prstGeom prst="rect">
            <a:avLst/>
          </a:prstGeom>
        </p:spPr>
        <p:txBody>
          <a:bodyPr vert="horz" lIns="96700" tIns="48352" rIns="96700" bIns="48352" rtlCol="0" anchor="ctr"/>
          <a:lstStyle>
            <a:lvl1pPr algn="ctr">
              <a:defRPr sz="1300">
                <a:solidFill>
                  <a:schemeClr val="tx1">
                    <a:tint val="75000"/>
                  </a:schemeClr>
                </a:solidFill>
              </a:defRPr>
            </a:lvl1pPr>
          </a:lstStyle>
          <a:p>
            <a:fld id="{57FB5B82-7454-4249-A287-DCA2E23DCCC5}" type="slidenum">
              <a:rPr lang="en-GB" smtClean="0"/>
              <a:t>‹#›</a:t>
            </a:fld>
            <a:endParaRPr lang="en-GB"/>
          </a:p>
        </p:txBody>
      </p:sp>
      <p:sp>
        <p:nvSpPr>
          <p:cNvPr id="2" name="Rectangle 1"/>
          <p:cNvSpPr/>
          <p:nvPr/>
        </p:nvSpPr>
        <p:spPr bwMode="auto">
          <a:xfrm>
            <a:off x="3187012" y="6443616"/>
            <a:ext cx="2765107" cy="693527"/>
          </a:xfrm>
          <a:prstGeom prst="rect">
            <a:avLst/>
          </a:prstGeom>
          <a:solidFill>
            <a:schemeClr val="bg1"/>
          </a:solidFill>
          <a:ln w="9525" cap="flat" cmpd="sng" algn="ctr">
            <a:noFill/>
            <a:prstDash val="solid"/>
            <a:round/>
            <a:headEnd type="none" w="med" len="med"/>
            <a:tailEnd type="none" w="med" len="med"/>
          </a:ln>
          <a:effectLst/>
        </p:spPr>
        <p:txBody>
          <a:bodyPr vert="horz" wrap="square" lIns="96700" tIns="48352" rIns="96700" bIns="48352" numCol="1" rtlCol="0" anchor="t" anchorCtr="0" compatLnSpc="1">
            <a:prstTxWarp prst="textNoShape">
              <a:avLst/>
            </a:prstTxWarp>
          </a:bodyPr>
          <a:lstStyle/>
          <a:p>
            <a:pPr marL="0" marR="0" indent="0" algn="l" defTabSz="967096"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0" hasCustomPrompt="1"/>
          </p:nvPr>
        </p:nvSpPr>
        <p:spPr>
          <a:xfrm>
            <a:off x="498714" y="201871"/>
            <a:ext cx="8678334" cy="924172"/>
          </a:xfrm>
        </p:spPr>
        <p:txBody>
          <a:bodyPr anchor="ctr"/>
          <a:lstStyle>
            <a:lvl1pPr marL="0" indent="0">
              <a:buNone/>
              <a:defRPr sz="3800" baseline="0">
                <a:solidFill>
                  <a:schemeClr val="bg1"/>
                </a:solidFill>
              </a:defRPr>
            </a:lvl1pPr>
            <a:lvl2pPr marL="407970" indent="0">
              <a:buNone/>
              <a:defRPr sz="3400">
                <a:solidFill>
                  <a:schemeClr val="bg1"/>
                </a:solidFill>
              </a:defRPr>
            </a:lvl2pPr>
            <a:lvl3pPr marL="810944" indent="0">
              <a:buNone/>
              <a:defRPr sz="2600">
                <a:solidFill>
                  <a:schemeClr val="bg1"/>
                </a:solidFill>
              </a:defRPr>
            </a:lvl3pPr>
            <a:lvl4pPr marL="1217259" indent="0">
              <a:buNone/>
              <a:defRPr sz="2600">
                <a:solidFill>
                  <a:schemeClr val="bg1"/>
                </a:solidFill>
              </a:defRPr>
            </a:lvl4pPr>
            <a:lvl5pPr marL="1660521" indent="0">
              <a:buNone/>
              <a:defRPr sz="2600">
                <a:solidFill>
                  <a:schemeClr val="bg1"/>
                </a:solidFill>
              </a:defRPr>
            </a:lvl5pPr>
          </a:lstStyle>
          <a:p>
            <a:pPr lvl="0"/>
            <a:r>
              <a:rPr lang="en-US" dirty="0"/>
              <a:t>Click to insert slide title</a:t>
            </a:r>
          </a:p>
        </p:txBody>
      </p:sp>
      <p:sp>
        <p:nvSpPr>
          <p:cNvPr id="4" name="Slide Number Placeholder 5"/>
          <p:cNvSpPr>
            <a:spLocks noGrp="1"/>
          </p:cNvSpPr>
          <p:nvPr>
            <p:ph type="sldNum" sz="quarter" idx="4"/>
          </p:nvPr>
        </p:nvSpPr>
        <p:spPr>
          <a:xfrm>
            <a:off x="3676279" y="6597736"/>
            <a:ext cx="2275840" cy="390734"/>
          </a:xfrm>
          <a:prstGeom prst="rect">
            <a:avLst/>
          </a:prstGeom>
        </p:spPr>
        <p:txBody>
          <a:bodyPr vert="horz" lIns="96700" tIns="48352" rIns="96700" bIns="48352" rtlCol="0" anchor="ctr"/>
          <a:lstStyle>
            <a:lvl1pPr algn="ctr">
              <a:defRPr sz="1100">
                <a:solidFill>
                  <a:schemeClr val="tx1">
                    <a:tint val="75000"/>
                  </a:schemeClr>
                </a:solidFill>
              </a:defRPr>
            </a:lvl1pPr>
          </a:lstStyle>
          <a:p>
            <a:fld id="{57FB5B82-7454-4249-A287-DCA2E23DCCC5}" type="slidenum">
              <a:rPr lang="en-GB" smtClean="0"/>
              <a:t>‹#›</a:t>
            </a:fld>
            <a:endParaRPr lang="en-GB"/>
          </a:p>
        </p:txBody>
      </p:sp>
    </p:spTree>
    <p:extLst>
      <p:ext uri="{BB962C8B-B14F-4D97-AF65-F5344CB8AC3E}">
        <p14:creationId xmlns:p14="http://schemas.microsoft.com/office/powerpoint/2010/main" val="3323698059"/>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3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1.png"/><Relationship Id="rId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97840" y="383939"/>
            <a:ext cx="8290560" cy="8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497911" y="1539225"/>
            <a:ext cx="8603429" cy="4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p:cNvSpPr/>
          <p:nvPr/>
        </p:nvSpPr>
        <p:spPr bwMode="auto">
          <a:xfrm>
            <a:off x="0" y="0"/>
            <a:ext cx="9753600" cy="1434808"/>
          </a:xfrm>
          <a:prstGeom prst="rect">
            <a:avLst/>
          </a:prstGeom>
          <a:solidFill>
            <a:srgbClr val="0070C0"/>
          </a:solidFill>
          <a:ln w="9525" cap="flat" cmpd="sng" algn="ctr">
            <a:noFill/>
            <a:prstDash val="solid"/>
            <a:round/>
            <a:headEnd type="none" w="med" len="med"/>
            <a:tailEnd type="none" w="med" len="med"/>
          </a:ln>
          <a:effectLst/>
        </p:spPr>
        <p:txBody>
          <a:bodyPr vert="horz" wrap="square" lIns="96671" tIns="48337" rIns="96671" bIns="48337" numCol="1" rtlCol="0" anchor="t" anchorCtr="0" compatLnSpc="1">
            <a:prstTxWarp prst="textNoShape">
              <a:avLst/>
            </a:prstTxWarp>
          </a:bodyPr>
          <a:lstStyle/>
          <a:p>
            <a:pPr marL="0" marR="0" indent="0" algn="l" defTabSz="966804"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6028928" y="6556526"/>
            <a:ext cx="3088640" cy="390734"/>
          </a:xfrm>
          <a:prstGeom prst="rect">
            <a:avLst/>
          </a:prstGeom>
        </p:spPr>
        <p:txBody>
          <a:bodyPr vert="horz" lIns="96671" tIns="48337" rIns="96671" bIns="48337" rtlCol="0" anchor="ctr"/>
          <a:lstStyle>
            <a:lvl1pPr algn="r">
              <a:defRPr sz="1300">
                <a:solidFill>
                  <a:schemeClr val="tx1">
                    <a:tint val="75000"/>
                  </a:schemeClr>
                </a:solidFill>
              </a:defRPr>
            </a:lvl1pPr>
          </a:lstStyle>
          <a:p>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097" y="6399491"/>
            <a:ext cx="2534682" cy="700080"/>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dt="0"/>
  <p:txStyles>
    <p:titleStyle>
      <a:lvl1pPr algn="l" rtl="0" eaLnBrk="1" fontAlgn="base" hangingPunct="1">
        <a:spcBef>
          <a:spcPct val="0"/>
        </a:spcBef>
        <a:spcAft>
          <a:spcPct val="0"/>
        </a:spcAft>
        <a:defRPr sz="3400">
          <a:solidFill>
            <a:schemeClr val="bg1"/>
          </a:solidFill>
          <a:latin typeface="+mj-lt"/>
          <a:ea typeface="+mj-ea"/>
          <a:cs typeface="+mj-cs"/>
        </a:defRPr>
      </a:lvl1pPr>
      <a:lvl2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5pPr>
      <a:lvl6pPr marL="483401"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6pPr>
      <a:lvl7pPr marL="966804"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7pPr>
      <a:lvl8pPr marL="1450204"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8pPr>
      <a:lvl9pPr marL="1933599"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9pPr>
    </p:titleStyle>
    <p:bodyStyle>
      <a:lvl1pPr marL="206455" indent="-206455" algn="l" rtl="0" eaLnBrk="1" fontAlgn="base" hangingPunct="1">
        <a:spcBef>
          <a:spcPct val="20000"/>
        </a:spcBef>
        <a:spcAft>
          <a:spcPct val="0"/>
        </a:spcAft>
        <a:buChar char="•"/>
        <a:defRPr sz="3000">
          <a:solidFill>
            <a:schemeClr val="tx1"/>
          </a:solidFill>
          <a:latin typeface="+mn-lt"/>
          <a:ea typeface="+mn-ea"/>
          <a:cs typeface="+mn-cs"/>
        </a:defRPr>
      </a:lvl1pPr>
      <a:lvl2pPr marL="609275" indent="-201405" algn="l" rtl="0" eaLnBrk="1" fontAlgn="base" hangingPunct="1">
        <a:spcBef>
          <a:spcPct val="20000"/>
        </a:spcBef>
        <a:spcAft>
          <a:spcPct val="0"/>
        </a:spcAft>
        <a:buChar char="-"/>
        <a:defRPr sz="2600">
          <a:solidFill>
            <a:schemeClr val="tx1"/>
          </a:solidFill>
          <a:latin typeface="+mn-lt"/>
          <a:ea typeface="+mn-ea"/>
          <a:cs typeface="+mn-cs"/>
        </a:defRPr>
      </a:lvl2pPr>
      <a:lvl3pPr marL="1015469" indent="-204765" algn="l" rtl="0" eaLnBrk="1" fontAlgn="base" hangingPunct="1">
        <a:spcBef>
          <a:spcPct val="20000"/>
        </a:spcBef>
        <a:spcAft>
          <a:spcPct val="0"/>
        </a:spcAft>
        <a:buChar char="•"/>
        <a:defRPr>
          <a:solidFill>
            <a:schemeClr val="tx1"/>
          </a:solidFill>
          <a:latin typeface="+mn-lt"/>
          <a:ea typeface="+mn-ea"/>
          <a:cs typeface="+mn-cs"/>
        </a:defRPr>
      </a:lvl3pPr>
      <a:lvl4pPr marL="1458593" indent="-241702" algn="l" rtl="0" eaLnBrk="1" fontAlgn="base" hangingPunct="1">
        <a:spcBef>
          <a:spcPct val="20000"/>
        </a:spcBef>
        <a:spcAft>
          <a:spcPct val="0"/>
        </a:spcAft>
        <a:buChar char="–"/>
        <a:defRPr>
          <a:solidFill>
            <a:schemeClr val="tx1"/>
          </a:solidFill>
          <a:latin typeface="+mn-lt"/>
          <a:ea typeface="+mn-ea"/>
          <a:cs typeface="+mn-cs"/>
        </a:defRPr>
      </a:lvl4pPr>
      <a:lvl5pPr marL="1901707" indent="-241702" algn="l" rtl="0" eaLnBrk="1" fontAlgn="base" hangingPunct="1">
        <a:spcBef>
          <a:spcPct val="20000"/>
        </a:spcBef>
        <a:spcAft>
          <a:spcPct val="0"/>
        </a:spcAft>
        <a:buChar char="»"/>
        <a:defRPr>
          <a:solidFill>
            <a:schemeClr val="tx1"/>
          </a:solidFill>
          <a:latin typeface="+mn-lt"/>
          <a:ea typeface="+mn-ea"/>
          <a:cs typeface="+mn-cs"/>
        </a:defRPr>
      </a:lvl5pPr>
      <a:lvl6pPr marL="2385113" indent="-241702" algn="l" rtl="0" eaLnBrk="1" fontAlgn="base" hangingPunct="1">
        <a:spcBef>
          <a:spcPct val="20000"/>
        </a:spcBef>
        <a:spcAft>
          <a:spcPct val="0"/>
        </a:spcAft>
        <a:buChar char="»"/>
        <a:defRPr>
          <a:solidFill>
            <a:schemeClr val="tx1"/>
          </a:solidFill>
          <a:latin typeface="+mn-lt"/>
          <a:ea typeface="+mn-ea"/>
          <a:cs typeface="+mn-cs"/>
        </a:defRPr>
      </a:lvl6pPr>
      <a:lvl7pPr marL="2868505" indent="-241702" algn="l" rtl="0" eaLnBrk="1" fontAlgn="base" hangingPunct="1">
        <a:spcBef>
          <a:spcPct val="20000"/>
        </a:spcBef>
        <a:spcAft>
          <a:spcPct val="0"/>
        </a:spcAft>
        <a:buChar char="»"/>
        <a:defRPr>
          <a:solidFill>
            <a:schemeClr val="tx1"/>
          </a:solidFill>
          <a:latin typeface="+mn-lt"/>
          <a:ea typeface="+mn-ea"/>
          <a:cs typeface="+mn-cs"/>
        </a:defRPr>
      </a:lvl7pPr>
      <a:lvl8pPr marL="3351910" indent="-241702" algn="l" rtl="0" eaLnBrk="1" fontAlgn="base" hangingPunct="1">
        <a:spcBef>
          <a:spcPct val="20000"/>
        </a:spcBef>
        <a:spcAft>
          <a:spcPct val="0"/>
        </a:spcAft>
        <a:buChar char="»"/>
        <a:defRPr>
          <a:solidFill>
            <a:schemeClr val="tx1"/>
          </a:solidFill>
          <a:latin typeface="+mn-lt"/>
          <a:ea typeface="+mn-ea"/>
          <a:cs typeface="+mn-cs"/>
        </a:defRPr>
      </a:lvl8pPr>
      <a:lvl9pPr marL="3835312" indent="-241702"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83401" rtl="0" eaLnBrk="1" latinLnBrk="0" hangingPunct="1">
        <a:defRPr sz="1900" kern="1200">
          <a:solidFill>
            <a:schemeClr val="tx1"/>
          </a:solidFill>
          <a:latin typeface="+mn-lt"/>
          <a:ea typeface="+mn-ea"/>
          <a:cs typeface="+mn-cs"/>
        </a:defRPr>
      </a:lvl1pPr>
      <a:lvl2pPr marL="483401" algn="l" defTabSz="483401" rtl="0" eaLnBrk="1" latinLnBrk="0" hangingPunct="1">
        <a:defRPr sz="1900" kern="1200">
          <a:solidFill>
            <a:schemeClr val="tx1"/>
          </a:solidFill>
          <a:latin typeface="+mn-lt"/>
          <a:ea typeface="+mn-ea"/>
          <a:cs typeface="+mn-cs"/>
        </a:defRPr>
      </a:lvl2pPr>
      <a:lvl3pPr marL="966804" algn="l" defTabSz="483401" rtl="0" eaLnBrk="1" latinLnBrk="0" hangingPunct="1">
        <a:defRPr sz="1900" kern="1200">
          <a:solidFill>
            <a:schemeClr val="tx1"/>
          </a:solidFill>
          <a:latin typeface="+mn-lt"/>
          <a:ea typeface="+mn-ea"/>
          <a:cs typeface="+mn-cs"/>
        </a:defRPr>
      </a:lvl3pPr>
      <a:lvl4pPr marL="1450204" algn="l" defTabSz="483401" rtl="0" eaLnBrk="1" latinLnBrk="0" hangingPunct="1">
        <a:defRPr sz="1900" kern="1200">
          <a:solidFill>
            <a:schemeClr val="tx1"/>
          </a:solidFill>
          <a:latin typeface="+mn-lt"/>
          <a:ea typeface="+mn-ea"/>
          <a:cs typeface="+mn-cs"/>
        </a:defRPr>
      </a:lvl4pPr>
      <a:lvl5pPr marL="1933599" algn="l" defTabSz="483401" rtl="0" eaLnBrk="1" latinLnBrk="0" hangingPunct="1">
        <a:defRPr sz="1900" kern="1200">
          <a:solidFill>
            <a:schemeClr val="tx1"/>
          </a:solidFill>
          <a:latin typeface="+mn-lt"/>
          <a:ea typeface="+mn-ea"/>
          <a:cs typeface="+mn-cs"/>
        </a:defRPr>
      </a:lvl5pPr>
      <a:lvl6pPr marL="2417001" algn="l" defTabSz="483401" rtl="0" eaLnBrk="1" latinLnBrk="0" hangingPunct="1">
        <a:defRPr sz="1900" kern="1200">
          <a:solidFill>
            <a:schemeClr val="tx1"/>
          </a:solidFill>
          <a:latin typeface="+mn-lt"/>
          <a:ea typeface="+mn-ea"/>
          <a:cs typeface="+mn-cs"/>
        </a:defRPr>
      </a:lvl6pPr>
      <a:lvl7pPr marL="2900402" algn="l" defTabSz="483401" rtl="0" eaLnBrk="1" latinLnBrk="0" hangingPunct="1">
        <a:defRPr sz="1900" kern="1200">
          <a:solidFill>
            <a:schemeClr val="tx1"/>
          </a:solidFill>
          <a:latin typeface="+mn-lt"/>
          <a:ea typeface="+mn-ea"/>
          <a:cs typeface="+mn-cs"/>
        </a:defRPr>
      </a:lvl7pPr>
      <a:lvl8pPr marL="3383800" algn="l" defTabSz="483401" rtl="0" eaLnBrk="1" latinLnBrk="0" hangingPunct="1">
        <a:defRPr sz="1900" kern="1200">
          <a:solidFill>
            <a:schemeClr val="tx1"/>
          </a:solidFill>
          <a:latin typeface="+mn-lt"/>
          <a:ea typeface="+mn-ea"/>
          <a:cs typeface="+mn-cs"/>
        </a:defRPr>
      </a:lvl8pPr>
      <a:lvl9pPr marL="3867206" algn="l" defTabSz="483401"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97840" y="383939"/>
            <a:ext cx="8290560" cy="8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497872" y="1539186"/>
            <a:ext cx="8603429" cy="4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p:cNvSpPr/>
          <p:nvPr/>
        </p:nvSpPr>
        <p:spPr bwMode="auto">
          <a:xfrm>
            <a:off x="0" y="0"/>
            <a:ext cx="9753600" cy="1434808"/>
          </a:xfrm>
          <a:prstGeom prst="rect">
            <a:avLst/>
          </a:prstGeom>
          <a:solidFill>
            <a:srgbClr val="0070C0"/>
          </a:solidFill>
          <a:ln w="9525" cap="flat" cmpd="sng" algn="ctr">
            <a:noFill/>
            <a:prstDash val="solid"/>
            <a:round/>
            <a:headEnd type="none" w="med" len="med"/>
            <a:tailEnd type="none" w="med" len="med"/>
          </a:ln>
          <a:effectLst/>
        </p:spPr>
        <p:txBody>
          <a:bodyPr vert="horz" wrap="square" lIns="97220" tIns="48611" rIns="97220" bIns="48611" numCol="1" rtlCol="0" anchor="t" anchorCtr="0" compatLnSpc="1">
            <a:prstTxWarp prst="textNoShape">
              <a:avLst/>
            </a:prstTxWarp>
          </a:bodyPr>
          <a:lstStyle/>
          <a:p>
            <a:pPr marL="0" marR="0" indent="0" algn="l" defTabSz="97224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6028928" y="6556526"/>
            <a:ext cx="3088640" cy="390734"/>
          </a:xfrm>
          <a:prstGeom prst="rect">
            <a:avLst/>
          </a:prstGeom>
        </p:spPr>
        <p:txBody>
          <a:bodyPr vert="horz" lIns="97220" tIns="48611" rIns="97220" bIns="48611" rtlCol="0" anchor="ctr"/>
          <a:lstStyle>
            <a:lvl1pPr algn="r">
              <a:defRPr sz="1300">
                <a:solidFill>
                  <a:schemeClr val="tx1">
                    <a:tint val="75000"/>
                  </a:schemeClr>
                </a:solidFill>
              </a:defRPr>
            </a:lvl1pPr>
          </a:lstStyle>
          <a:p>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097" y="6399491"/>
            <a:ext cx="2534682" cy="700080"/>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hf hdr="0" dt="0"/>
  <p:txStyles>
    <p:titleStyle>
      <a:lvl1pPr algn="l" rtl="0" eaLnBrk="1" fontAlgn="base" hangingPunct="1">
        <a:spcBef>
          <a:spcPct val="0"/>
        </a:spcBef>
        <a:spcAft>
          <a:spcPct val="0"/>
        </a:spcAft>
        <a:defRPr sz="3400">
          <a:solidFill>
            <a:schemeClr val="bg1"/>
          </a:solidFill>
          <a:latin typeface="+mj-lt"/>
          <a:ea typeface="+mj-ea"/>
          <a:cs typeface="+mj-cs"/>
        </a:defRPr>
      </a:lvl1pPr>
      <a:lvl2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5pPr>
      <a:lvl6pPr marL="486119"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6pPr>
      <a:lvl7pPr marL="972240"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7pPr>
      <a:lvl8pPr marL="1458358"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8pPr>
      <a:lvl9pPr marL="1944475"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9pPr>
    </p:titleStyle>
    <p:bodyStyle>
      <a:lvl1pPr marL="207613" indent="-207613" algn="l" rtl="0" eaLnBrk="1" fontAlgn="base" hangingPunct="1">
        <a:spcBef>
          <a:spcPct val="20000"/>
        </a:spcBef>
        <a:spcAft>
          <a:spcPct val="0"/>
        </a:spcAft>
        <a:buChar char="•"/>
        <a:defRPr sz="3000">
          <a:solidFill>
            <a:schemeClr val="tx1"/>
          </a:solidFill>
          <a:latin typeface="+mn-lt"/>
          <a:ea typeface="+mn-ea"/>
          <a:cs typeface="+mn-cs"/>
        </a:defRPr>
      </a:lvl1pPr>
      <a:lvl2pPr marL="612706" indent="-202547" algn="l" rtl="0" eaLnBrk="1" fontAlgn="base" hangingPunct="1">
        <a:spcBef>
          <a:spcPct val="20000"/>
        </a:spcBef>
        <a:spcAft>
          <a:spcPct val="0"/>
        </a:spcAft>
        <a:buChar char="-"/>
        <a:defRPr sz="2600">
          <a:solidFill>
            <a:schemeClr val="tx1"/>
          </a:solidFill>
          <a:latin typeface="+mn-lt"/>
          <a:ea typeface="+mn-ea"/>
          <a:cs typeface="+mn-cs"/>
        </a:defRPr>
      </a:lvl2pPr>
      <a:lvl3pPr marL="1021185" indent="-205923" algn="l" rtl="0" eaLnBrk="1" fontAlgn="base" hangingPunct="1">
        <a:spcBef>
          <a:spcPct val="20000"/>
        </a:spcBef>
        <a:spcAft>
          <a:spcPct val="0"/>
        </a:spcAft>
        <a:buChar char="•"/>
        <a:defRPr>
          <a:solidFill>
            <a:schemeClr val="tx1"/>
          </a:solidFill>
          <a:latin typeface="+mn-lt"/>
          <a:ea typeface="+mn-ea"/>
          <a:cs typeface="+mn-cs"/>
        </a:defRPr>
      </a:lvl3pPr>
      <a:lvl4pPr marL="1466796" indent="-243061" algn="l" rtl="0" eaLnBrk="1" fontAlgn="base" hangingPunct="1">
        <a:spcBef>
          <a:spcPct val="20000"/>
        </a:spcBef>
        <a:spcAft>
          <a:spcPct val="0"/>
        </a:spcAft>
        <a:buChar char="–"/>
        <a:defRPr>
          <a:solidFill>
            <a:schemeClr val="tx1"/>
          </a:solidFill>
          <a:latin typeface="+mn-lt"/>
          <a:ea typeface="+mn-ea"/>
          <a:cs typeface="+mn-cs"/>
        </a:defRPr>
      </a:lvl4pPr>
      <a:lvl5pPr marL="1912407" indent="-243061" algn="l" rtl="0" eaLnBrk="1" fontAlgn="base" hangingPunct="1">
        <a:spcBef>
          <a:spcPct val="20000"/>
        </a:spcBef>
        <a:spcAft>
          <a:spcPct val="0"/>
        </a:spcAft>
        <a:buChar char="»"/>
        <a:defRPr>
          <a:solidFill>
            <a:schemeClr val="tx1"/>
          </a:solidFill>
          <a:latin typeface="+mn-lt"/>
          <a:ea typeface="+mn-ea"/>
          <a:cs typeface="+mn-cs"/>
        </a:defRPr>
      </a:lvl5pPr>
      <a:lvl6pPr marL="2398526" indent="-243061" algn="l" rtl="0" eaLnBrk="1" fontAlgn="base" hangingPunct="1">
        <a:spcBef>
          <a:spcPct val="20000"/>
        </a:spcBef>
        <a:spcAft>
          <a:spcPct val="0"/>
        </a:spcAft>
        <a:buChar char="»"/>
        <a:defRPr>
          <a:solidFill>
            <a:schemeClr val="tx1"/>
          </a:solidFill>
          <a:latin typeface="+mn-lt"/>
          <a:ea typeface="+mn-ea"/>
          <a:cs typeface="+mn-cs"/>
        </a:defRPr>
      </a:lvl6pPr>
      <a:lvl7pPr marL="2884643" indent="-243061" algn="l" rtl="0" eaLnBrk="1" fontAlgn="base" hangingPunct="1">
        <a:spcBef>
          <a:spcPct val="20000"/>
        </a:spcBef>
        <a:spcAft>
          <a:spcPct val="0"/>
        </a:spcAft>
        <a:buChar char="»"/>
        <a:defRPr>
          <a:solidFill>
            <a:schemeClr val="tx1"/>
          </a:solidFill>
          <a:latin typeface="+mn-lt"/>
          <a:ea typeface="+mn-ea"/>
          <a:cs typeface="+mn-cs"/>
        </a:defRPr>
      </a:lvl7pPr>
      <a:lvl8pPr marL="3370764" indent="-243061" algn="l" rtl="0" eaLnBrk="1" fontAlgn="base" hangingPunct="1">
        <a:spcBef>
          <a:spcPct val="20000"/>
        </a:spcBef>
        <a:spcAft>
          <a:spcPct val="0"/>
        </a:spcAft>
        <a:buChar char="»"/>
        <a:defRPr>
          <a:solidFill>
            <a:schemeClr val="tx1"/>
          </a:solidFill>
          <a:latin typeface="+mn-lt"/>
          <a:ea typeface="+mn-ea"/>
          <a:cs typeface="+mn-cs"/>
        </a:defRPr>
      </a:lvl8pPr>
      <a:lvl9pPr marL="3856886" indent="-243061"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86119" rtl="0" eaLnBrk="1" latinLnBrk="0" hangingPunct="1">
        <a:defRPr sz="1900" kern="1200">
          <a:solidFill>
            <a:schemeClr val="tx1"/>
          </a:solidFill>
          <a:latin typeface="+mn-lt"/>
          <a:ea typeface="+mn-ea"/>
          <a:cs typeface="+mn-cs"/>
        </a:defRPr>
      </a:lvl1pPr>
      <a:lvl2pPr marL="486119" algn="l" defTabSz="486119" rtl="0" eaLnBrk="1" latinLnBrk="0" hangingPunct="1">
        <a:defRPr sz="1900" kern="1200">
          <a:solidFill>
            <a:schemeClr val="tx1"/>
          </a:solidFill>
          <a:latin typeface="+mn-lt"/>
          <a:ea typeface="+mn-ea"/>
          <a:cs typeface="+mn-cs"/>
        </a:defRPr>
      </a:lvl2pPr>
      <a:lvl3pPr marL="972240" algn="l" defTabSz="486119" rtl="0" eaLnBrk="1" latinLnBrk="0" hangingPunct="1">
        <a:defRPr sz="1900" kern="1200">
          <a:solidFill>
            <a:schemeClr val="tx1"/>
          </a:solidFill>
          <a:latin typeface="+mn-lt"/>
          <a:ea typeface="+mn-ea"/>
          <a:cs typeface="+mn-cs"/>
        </a:defRPr>
      </a:lvl3pPr>
      <a:lvl4pPr marL="1458358" algn="l" defTabSz="486119" rtl="0" eaLnBrk="1" latinLnBrk="0" hangingPunct="1">
        <a:defRPr sz="1900" kern="1200">
          <a:solidFill>
            <a:schemeClr val="tx1"/>
          </a:solidFill>
          <a:latin typeface="+mn-lt"/>
          <a:ea typeface="+mn-ea"/>
          <a:cs typeface="+mn-cs"/>
        </a:defRPr>
      </a:lvl4pPr>
      <a:lvl5pPr marL="1944475" algn="l" defTabSz="486119" rtl="0" eaLnBrk="1" latinLnBrk="0" hangingPunct="1">
        <a:defRPr sz="1900" kern="1200">
          <a:solidFill>
            <a:schemeClr val="tx1"/>
          </a:solidFill>
          <a:latin typeface="+mn-lt"/>
          <a:ea typeface="+mn-ea"/>
          <a:cs typeface="+mn-cs"/>
        </a:defRPr>
      </a:lvl5pPr>
      <a:lvl6pPr marL="2430596" algn="l" defTabSz="486119" rtl="0" eaLnBrk="1" latinLnBrk="0" hangingPunct="1">
        <a:defRPr sz="1900" kern="1200">
          <a:solidFill>
            <a:schemeClr val="tx1"/>
          </a:solidFill>
          <a:latin typeface="+mn-lt"/>
          <a:ea typeface="+mn-ea"/>
          <a:cs typeface="+mn-cs"/>
        </a:defRPr>
      </a:lvl6pPr>
      <a:lvl7pPr marL="2916716" algn="l" defTabSz="486119" rtl="0" eaLnBrk="1" latinLnBrk="0" hangingPunct="1">
        <a:defRPr sz="1900" kern="1200">
          <a:solidFill>
            <a:schemeClr val="tx1"/>
          </a:solidFill>
          <a:latin typeface="+mn-lt"/>
          <a:ea typeface="+mn-ea"/>
          <a:cs typeface="+mn-cs"/>
        </a:defRPr>
      </a:lvl7pPr>
      <a:lvl8pPr marL="3402836" algn="l" defTabSz="486119" rtl="0" eaLnBrk="1" latinLnBrk="0" hangingPunct="1">
        <a:defRPr sz="1900" kern="1200">
          <a:solidFill>
            <a:schemeClr val="tx1"/>
          </a:solidFill>
          <a:latin typeface="+mn-lt"/>
          <a:ea typeface="+mn-ea"/>
          <a:cs typeface="+mn-cs"/>
        </a:defRPr>
      </a:lvl8pPr>
      <a:lvl9pPr marL="3888957" algn="l" defTabSz="486119"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97840" y="383939"/>
            <a:ext cx="8290560" cy="8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497862" y="1539176"/>
            <a:ext cx="8603429" cy="4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p:cNvSpPr/>
          <p:nvPr/>
        </p:nvSpPr>
        <p:spPr bwMode="auto">
          <a:xfrm>
            <a:off x="0" y="0"/>
            <a:ext cx="9753600" cy="1434808"/>
          </a:xfrm>
          <a:prstGeom prst="rect">
            <a:avLst/>
          </a:prstGeom>
          <a:solidFill>
            <a:srgbClr val="0070C0"/>
          </a:solidFill>
          <a:ln w="9525" cap="flat" cmpd="sng" algn="ctr">
            <a:noFill/>
            <a:prstDash val="solid"/>
            <a:round/>
            <a:headEnd type="none" w="med" len="med"/>
            <a:tailEnd type="none" w="med" len="med"/>
          </a:ln>
          <a:effectLst/>
        </p:spPr>
        <p:txBody>
          <a:bodyPr vert="horz" wrap="square" lIns="97354" tIns="48679" rIns="97354" bIns="48679" numCol="1" rtlCol="0" anchor="t" anchorCtr="0" compatLnSpc="1">
            <a:prstTxWarp prst="textNoShape">
              <a:avLst/>
            </a:prstTxWarp>
          </a:bodyPr>
          <a:lstStyle/>
          <a:p>
            <a:pPr marL="0" marR="0" indent="0" algn="l" defTabSz="973568"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6028928" y="6556526"/>
            <a:ext cx="3088640" cy="390734"/>
          </a:xfrm>
          <a:prstGeom prst="rect">
            <a:avLst/>
          </a:prstGeom>
        </p:spPr>
        <p:txBody>
          <a:bodyPr vert="horz" lIns="97354" tIns="48679" rIns="97354" bIns="48679" rtlCol="0" anchor="ctr"/>
          <a:lstStyle>
            <a:lvl1pPr algn="r">
              <a:defRPr sz="1300">
                <a:solidFill>
                  <a:schemeClr val="tx1">
                    <a:tint val="75000"/>
                  </a:schemeClr>
                </a:solidFill>
              </a:defRPr>
            </a:lvl1pPr>
          </a:lstStyle>
          <a:p>
            <a:endParaRPr lang="en-GB"/>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097" y="6399491"/>
            <a:ext cx="2534682" cy="700080"/>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hf hdr="0" dt="0"/>
  <p:txStyles>
    <p:titleStyle>
      <a:lvl1pPr algn="l" rtl="0" eaLnBrk="1" fontAlgn="base" hangingPunct="1">
        <a:spcBef>
          <a:spcPct val="0"/>
        </a:spcBef>
        <a:spcAft>
          <a:spcPct val="0"/>
        </a:spcAft>
        <a:defRPr sz="3400">
          <a:solidFill>
            <a:schemeClr val="bg1"/>
          </a:solidFill>
          <a:latin typeface="+mj-lt"/>
          <a:ea typeface="+mj-ea"/>
          <a:cs typeface="+mj-cs"/>
        </a:defRPr>
      </a:lvl1pPr>
      <a:lvl2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5pPr>
      <a:lvl6pPr marL="486782"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6pPr>
      <a:lvl7pPr marL="973568"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7pPr>
      <a:lvl8pPr marL="1460349"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8pPr>
      <a:lvl9pPr marL="1947131"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9pPr>
    </p:titleStyle>
    <p:bodyStyle>
      <a:lvl1pPr marL="207895" indent="-207895" algn="l" rtl="0" eaLnBrk="1" fontAlgn="base" hangingPunct="1">
        <a:spcBef>
          <a:spcPct val="20000"/>
        </a:spcBef>
        <a:spcAft>
          <a:spcPct val="0"/>
        </a:spcAft>
        <a:buChar char="•"/>
        <a:defRPr sz="3000">
          <a:solidFill>
            <a:schemeClr val="tx1"/>
          </a:solidFill>
          <a:latin typeface="+mn-lt"/>
          <a:ea typeface="+mn-ea"/>
          <a:cs typeface="+mn-cs"/>
        </a:defRPr>
      </a:lvl1pPr>
      <a:lvl2pPr marL="613545" indent="-202826" algn="l" rtl="0" eaLnBrk="1" fontAlgn="base" hangingPunct="1">
        <a:spcBef>
          <a:spcPct val="20000"/>
        </a:spcBef>
        <a:spcAft>
          <a:spcPct val="0"/>
        </a:spcAft>
        <a:buChar char="-"/>
        <a:defRPr sz="2600">
          <a:solidFill>
            <a:schemeClr val="tx1"/>
          </a:solidFill>
          <a:latin typeface="+mn-lt"/>
          <a:ea typeface="+mn-ea"/>
          <a:cs typeface="+mn-cs"/>
        </a:defRPr>
      </a:lvl2pPr>
      <a:lvl3pPr marL="1022579" indent="-206205" algn="l" rtl="0" eaLnBrk="1" fontAlgn="base" hangingPunct="1">
        <a:spcBef>
          <a:spcPct val="20000"/>
        </a:spcBef>
        <a:spcAft>
          <a:spcPct val="0"/>
        </a:spcAft>
        <a:buChar char="•"/>
        <a:defRPr>
          <a:solidFill>
            <a:schemeClr val="tx1"/>
          </a:solidFill>
          <a:latin typeface="+mn-lt"/>
          <a:ea typeface="+mn-ea"/>
          <a:cs typeface="+mn-cs"/>
        </a:defRPr>
      </a:lvl3pPr>
      <a:lvl4pPr marL="1468799" indent="-243392" algn="l" rtl="0" eaLnBrk="1" fontAlgn="base" hangingPunct="1">
        <a:spcBef>
          <a:spcPct val="20000"/>
        </a:spcBef>
        <a:spcAft>
          <a:spcPct val="0"/>
        </a:spcAft>
        <a:buChar char="–"/>
        <a:defRPr>
          <a:solidFill>
            <a:schemeClr val="tx1"/>
          </a:solidFill>
          <a:latin typeface="+mn-lt"/>
          <a:ea typeface="+mn-ea"/>
          <a:cs typeface="+mn-cs"/>
        </a:defRPr>
      </a:lvl4pPr>
      <a:lvl5pPr marL="1915019" indent="-243392" algn="l" rtl="0" eaLnBrk="1" fontAlgn="base" hangingPunct="1">
        <a:spcBef>
          <a:spcPct val="20000"/>
        </a:spcBef>
        <a:spcAft>
          <a:spcPct val="0"/>
        </a:spcAft>
        <a:buChar char="»"/>
        <a:defRPr>
          <a:solidFill>
            <a:schemeClr val="tx1"/>
          </a:solidFill>
          <a:latin typeface="+mn-lt"/>
          <a:ea typeface="+mn-ea"/>
          <a:cs typeface="+mn-cs"/>
        </a:defRPr>
      </a:lvl5pPr>
      <a:lvl6pPr marL="2401801" indent="-243392" algn="l" rtl="0" eaLnBrk="1" fontAlgn="base" hangingPunct="1">
        <a:spcBef>
          <a:spcPct val="20000"/>
        </a:spcBef>
        <a:spcAft>
          <a:spcPct val="0"/>
        </a:spcAft>
        <a:buChar char="»"/>
        <a:defRPr>
          <a:solidFill>
            <a:schemeClr val="tx1"/>
          </a:solidFill>
          <a:latin typeface="+mn-lt"/>
          <a:ea typeface="+mn-ea"/>
          <a:cs typeface="+mn-cs"/>
        </a:defRPr>
      </a:lvl6pPr>
      <a:lvl7pPr marL="2888585" indent="-243392" algn="l" rtl="0" eaLnBrk="1" fontAlgn="base" hangingPunct="1">
        <a:spcBef>
          <a:spcPct val="20000"/>
        </a:spcBef>
        <a:spcAft>
          <a:spcPct val="0"/>
        </a:spcAft>
        <a:buChar char="»"/>
        <a:defRPr>
          <a:solidFill>
            <a:schemeClr val="tx1"/>
          </a:solidFill>
          <a:latin typeface="+mn-lt"/>
          <a:ea typeface="+mn-ea"/>
          <a:cs typeface="+mn-cs"/>
        </a:defRPr>
      </a:lvl7pPr>
      <a:lvl8pPr marL="3375367" indent="-243392" algn="l" rtl="0" eaLnBrk="1" fontAlgn="base" hangingPunct="1">
        <a:spcBef>
          <a:spcPct val="20000"/>
        </a:spcBef>
        <a:spcAft>
          <a:spcPct val="0"/>
        </a:spcAft>
        <a:buChar char="»"/>
        <a:defRPr>
          <a:solidFill>
            <a:schemeClr val="tx1"/>
          </a:solidFill>
          <a:latin typeface="+mn-lt"/>
          <a:ea typeface="+mn-ea"/>
          <a:cs typeface="+mn-cs"/>
        </a:defRPr>
      </a:lvl8pPr>
      <a:lvl9pPr marL="3862153" indent="-243392"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86782" rtl="0" eaLnBrk="1" latinLnBrk="0" hangingPunct="1">
        <a:defRPr sz="1900" kern="1200">
          <a:solidFill>
            <a:schemeClr val="tx1"/>
          </a:solidFill>
          <a:latin typeface="+mn-lt"/>
          <a:ea typeface="+mn-ea"/>
          <a:cs typeface="+mn-cs"/>
        </a:defRPr>
      </a:lvl1pPr>
      <a:lvl2pPr marL="486782" algn="l" defTabSz="486782" rtl="0" eaLnBrk="1" latinLnBrk="0" hangingPunct="1">
        <a:defRPr sz="1900" kern="1200">
          <a:solidFill>
            <a:schemeClr val="tx1"/>
          </a:solidFill>
          <a:latin typeface="+mn-lt"/>
          <a:ea typeface="+mn-ea"/>
          <a:cs typeface="+mn-cs"/>
        </a:defRPr>
      </a:lvl2pPr>
      <a:lvl3pPr marL="973568" algn="l" defTabSz="486782" rtl="0" eaLnBrk="1" latinLnBrk="0" hangingPunct="1">
        <a:defRPr sz="1900" kern="1200">
          <a:solidFill>
            <a:schemeClr val="tx1"/>
          </a:solidFill>
          <a:latin typeface="+mn-lt"/>
          <a:ea typeface="+mn-ea"/>
          <a:cs typeface="+mn-cs"/>
        </a:defRPr>
      </a:lvl3pPr>
      <a:lvl4pPr marL="1460349" algn="l" defTabSz="486782" rtl="0" eaLnBrk="1" latinLnBrk="0" hangingPunct="1">
        <a:defRPr sz="1900" kern="1200">
          <a:solidFill>
            <a:schemeClr val="tx1"/>
          </a:solidFill>
          <a:latin typeface="+mn-lt"/>
          <a:ea typeface="+mn-ea"/>
          <a:cs typeface="+mn-cs"/>
        </a:defRPr>
      </a:lvl4pPr>
      <a:lvl5pPr marL="1947131" algn="l" defTabSz="486782" rtl="0" eaLnBrk="1" latinLnBrk="0" hangingPunct="1">
        <a:defRPr sz="1900" kern="1200">
          <a:solidFill>
            <a:schemeClr val="tx1"/>
          </a:solidFill>
          <a:latin typeface="+mn-lt"/>
          <a:ea typeface="+mn-ea"/>
          <a:cs typeface="+mn-cs"/>
        </a:defRPr>
      </a:lvl5pPr>
      <a:lvl6pPr marL="2433914" algn="l" defTabSz="486782" rtl="0" eaLnBrk="1" latinLnBrk="0" hangingPunct="1">
        <a:defRPr sz="1900" kern="1200">
          <a:solidFill>
            <a:schemeClr val="tx1"/>
          </a:solidFill>
          <a:latin typeface="+mn-lt"/>
          <a:ea typeface="+mn-ea"/>
          <a:cs typeface="+mn-cs"/>
        </a:defRPr>
      </a:lvl6pPr>
      <a:lvl7pPr marL="2920698" algn="l" defTabSz="486782" rtl="0" eaLnBrk="1" latinLnBrk="0" hangingPunct="1">
        <a:defRPr sz="1900" kern="1200">
          <a:solidFill>
            <a:schemeClr val="tx1"/>
          </a:solidFill>
          <a:latin typeface="+mn-lt"/>
          <a:ea typeface="+mn-ea"/>
          <a:cs typeface="+mn-cs"/>
        </a:defRPr>
      </a:lvl7pPr>
      <a:lvl8pPr marL="3407481" algn="l" defTabSz="486782" rtl="0" eaLnBrk="1" latinLnBrk="0" hangingPunct="1">
        <a:defRPr sz="1900" kern="1200">
          <a:solidFill>
            <a:schemeClr val="tx1"/>
          </a:solidFill>
          <a:latin typeface="+mn-lt"/>
          <a:ea typeface="+mn-ea"/>
          <a:cs typeface="+mn-cs"/>
        </a:defRPr>
      </a:lvl8pPr>
      <a:lvl9pPr marL="3894267" algn="l" defTabSz="486782"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97840" y="383939"/>
            <a:ext cx="8290560" cy="8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497851" y="1539165"/>
            <a:ext cx="8603429" cy="4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p:cNvSpPr/>
          <p:nvPr/>
        </p:nvSpPr>
        <p:spPr bwMode="auto">
          <a:xfrm>
            <a:off x="0" y="0"/>
            <a:ext cx="9753600" cy="1434808"/>
          </a:xfrm>
          <a:prstGeom prst="rect">
            <a:avLst/>
          </a:prstGeom>
          <a:solidFill>
            <a:srgbClr val="0070C0"/>
          </a:solidFill>
          <a:ln w="9525" cap="flat" cmpd="sng" algn="ctr">
            <a:noFill/>
            <a:prstDash val="solid"/>
            <a:round/>
            <a:headEnd type="none" w="med" len="med"/>
            <a:tailEnd type="none" w="med" len="med"/>
          </a:ln>
          <a:effectLst/>
        </p:spPr>
        <p:txBody>
          <a:bodyPr vert="horz" wrap="square" lIns="97504" tIns="48752" rIns="97504" bIns="48752" numCol="1" rtlCol="0" anchor="t" anchorCtr="0" compatLnSpc="1">
            <a:prstTxWarp prst="textNoShape">
              <a:avLst/>
            </a:prstTxWarp>
          </a:bodyPr>
          <a:lstStyle/>
          <a:p>
            <a:pPr marL="0" marR="0" indent="0" algn="l" defTabSz="975044"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6028928" y="6556526"/>
            <a:ext cx="3088640" cy="390734"/>
          </a:xfrm>
          <a:prstGeom prst="rect">
            <a:avLst/>
          </a:prstGeom>
        </p:spPr>
        <p:txBody>
          <a:bodyPr vert="horz" lIns="97504" tIns="48752" rIns="97504" bIns="48752" rtlCol="0" anchor="ctr"/>
          <a:lstStyle>
            <a:lvl1pPr algn="r">
              <a:defRPr sz="1300">
                <a:solidFill>
                  <a:schemeClr val="tx1">
                    <a:tint val="75000"/>
                  </a:schemeClr>
                </a:solidFill>
              </a:defRPr>
            </a:lvl1pPr>
          </a:lstStyle>
          <a:p>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097" y="6399491"/>
            <a:ext cx="2534682" cy="700080"/>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hf hdr="0" dt="0"/>
  <p:txStyles>
    <p:titleStyle>
      <a:lvl1pPr algn="l" rtl="0" eaLnBrk="1" fontAlgn="base" hangingPunct="1">
        <a:spcBef>
          <a:spcPct val="0"/>
        </a:spcBef>
        <a:spcAft>
          <a:spcPct val="0"/>
        </a:spcAft>
        <a:defRPr sz="3400">
          <a:solidFill>
            <a:schemeClr val="bg1"/>
          </a:solidFill>
          <a:latin typeface="+mj-lt"/>
          <a:ea typeface="+mj-ea"/>
          <a:cs typeface="+mj-cs"/>
        </a:defRPr>
      </a:lvl1pPr>
      <a:lvl2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5pPr>
      <a:lvl6pPr marL="487521"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6pPr>
      <a:lvl7pPr marL="975044"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7pPr>
      <a:lvl8pPr marL="1462564"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8pPr>
      <a:lvl9pPr marL="1950086"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9pPr>
    </p:titleStyle>
    <p:bodyStyle>
      <a:lvl1pPr marL="208208" indent="-208208" algn="l" rtl="0" eaLnBrk="1" fontAlgn="base" hangingPunct="1">
        <a:spcBef>
          <a:spcPct val="20000"/>
        </a:spcBef>
        <a:spcAft>
          <a:spcPct val="0"/>
        </a:spcAft>
        <a:buChar char="•"/>
        <a:defRPr sz="3000">
          <a:solidFill>
            <a:schemeClr val="tx1"/>
          </a:solidFill>
          <a:latin typeface="+mn-lt"/>
          <a:ea typeface="+mn-ea"/>
          <a:cs typeface="+mn-cs"/>
        </a:defRPr>
      </a:lvl1pPr>
      <a:lvl2pPr marL="614484" indent="-203132" algn="l" rtl="0" eaLnBrk="1" fontAlgn="base" hangingPunct="1">
        <a:spcBef>
          <a:spcPct val="20000"/>
        </a:spcBef>
        <a:spcAft>
          <a:spcPct val="0"/>
        </a:spcAft>
        <a:buChar char="-"/>
        <a:defRPr sz="2600">
          <a:solidFill>
            <a:schemeClr val="tx1"/>
          </a:solidFill>
          <a:latin typeface="+mn-lt"/>
          <a:ea typeface="+mn-ea"/>
          <a:cs typeface="+mn-cs"/>
        </a:defRPr>
      </a:lvl2pPr>
      <a:lvl3pPr marL="1024130" indent="-206518" algn="l" rtl="0" eaLnBrk="1" fontAlgn="base" hangingPunct="1">
        <a:spcBef>
          <a:spcPct val="20000"/>
        </a:spcBef>
        <a:spcAft>
          <a:spcPct val="0"/>
        </a:spcAft>
        <a:buChar char="•"/>
        <a:defRPr>
          <a:solidFill>
            <a:schemeClr val="tx1"/>
          </a:solidFill>
          <a:latin typeface="+mn-lt"/>
          <a:ea typeface="+mn-ea"/>
          <a:cs typeface="+mn-cs"/>
        </a:defRPr>
      </a:lvl3pPr>
      <a:lvl4pPr marL="1471029" indent="-243760" algn="l" rtl="0" eaLnBrk="1" fontAlgn="base" hangingPunct="1">
        <a:spcBef>
          <a:spcPct val="20000"/>
        </a:spcBef>
        <a:spcAft>
          <a:spcPct val="0"/>
        </a:spcAft>
        <a:buChar char="–"/>
        <a:defRPr>
          <a:solidFill>
            <a:schemeClr val="tx1"/>
          </a:solidFill>
          <a:latin typeface="+mn-lt"/>
          <a:ea typeface="+mn-ea"/>
          <a:cs typeface="+mn-cs"/>
        </a:defRPr>
      </a:lvl4pPr>
      <a:lvl5pPr marL="1917924" indent="-243760" algn="l" rtl="0" eaLnBrk="1" fontAlgn="base" hangingPunct="1">
        <a:spcBef>
          <a:spcPct val="20000"/>
        </a:spcBef>
        <a:spcAft>
          <a:spcPct val="0"/>
        </a:spcAft>
        <a:buChar char="»"/>
        <a:defRPr>
          <a:solidFill>
            <a:schemeClr val="tx1"/>
          </a:solidFill>
          <a:latin typeface="+mn-lt"/>
          <a:ea typeface="+mn-ea"/>
          <a:cs typeface="+mn-cs"/>
        </a:defRPr>
      </a:lvl5pPr>
      <a:lvl6pPr marL="2405446" indent="-243760" algn="l" rtl="0" eaLnBrk="1" fontAlgn="base" hangingPunct="1">
        <a:spcBef>
          <a:spcPct val="20000"/>
        </a:spcBef>
        <a:spcAft>
          <a:spcPct val="0"/>
        </a:spcAft>
        <a:buChar char="»"/>
        <a:defRPr>
          <a:solidFill>
            <a:schemeClr val="tx1"/>
          </a:solidFill>
          <a:latin typeface="+mn-lt"/>
          <a:ea typeface="+mn-ea"/>
          <a:cs typeface="+mn-cs"/>
        </a:defRPr>
      </a:lvl6pPr>
      <a:lvl7pPr marL="2892967" indent="-243760" algn="l" rtl="0" eaLnBrk="1" fontAlgn="base" hangingPunct="1">
        <a:spcBef>
          <a:spcPct val="20000"/>
        </a:spcBef>
        <a:spcAft>
          <a:spcPct val="0"/>
        </a:spcAft>
        <a:buChar char="»"/>
        <a:defRPr>
          <a:solidFill>
            <a:schemeClr val="tx1"/>
          </a:solidFill>
          <a:latin typeface="+mn-lt"/>
          <a:ea typeface="+mn-ea"/>
          <a:cs typeface="+mn-cs"/>
        </a:defRPr>
      </a:lvl7pPr>
      <a:lvl8pPr marL="3380488" indent="-243760" algn="l" rtl="0" eaLnBrk="1" fontAlgn="base" hangingPunct="1">
        <a:spcBef>
          <a:spcPct val="20000"/>
        </a:spcBef>
        <a:spcAft>
          <a:spcPct val="0"/>
        </a:spcAft>
        <a:buChar char="»"/>
        <a:defRPr>
          <a:solidFill>
            <a:schemeClr val="tx1"/>
          </a:solidFill>
          <a:latin typeface="+mn-lt"/>
          <a:ea typeface="+mn-ea"/>
          <a:cs typeface="+mn-cs"/>
        </a:defRPr>
      </a:lvl8pPr>
      <a:lvl9pPr marL="3868013" indent="-24376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87521" rtl="0" eaLnBrk="1" latinLnBrk="0" hangingPunct="1">
        <a:defRPr sz="1900" kern="1200">
          <a:solidFill>
            <a:schemeClr val="tx1"/>
          </a:solidFill>
          <a:latin typeface="+mn-lt"/>
          <a:ea typeface="+mn-ea"/>
          <a:cs typeface="+mn-cs"/>
        </a:defRPr>
      </a:lvl1pPr>
      <a:lvl2pPr marL="487521" algn="l" defTabSz="487521" rtl="0" eaLnBrk="1" latinLnBrk="0" hangingPunct="1">
        <a:defRPr sz="1900" kern="1200">
          <a:solidFill>
            <a:schemeClr val="tx1"/>
          </a:solidFill>
          <a:latin typeface="+mn-lt"/>
          <a:ea typeface="+mn-ea"/>
          <a:cs typeface="+mn-cs"/>
        </a:defRPr>
      </a:lvl2pPr>
      <a:lvl3pPr marL="975044" algn="l" defTabSz="487521" rtl="0" eaLnBrk="1" latinLnBrk="0" hangingPunct="1">
        <a:defRPr sz="1900" kern="1200">
          <a:solidFill>
            <a:schemeClr val="tx1"/>
          </a:solidFill>
          <a:latin typeface="+mn-lt"/>
          <a:ea typeface="+mn-ea"/>
          <a:cs typeface="+mn-cs"/>
        </a:defRPr>
      </a:lvl3pPr>
      <a:lvl4pPr marL="1462564" algn="l" defTabSz="487521" rtl="0" eaLnBrk="1" latinLnBrk="0" hangingPunct="1">
        <a:defRPr sz="1900" kern="1200">
          <a:solidFill>
            <a:schemeClr val="tx1"/>
          </a:solidFill>
          <a:latin typeface="+mn-lt"/>
          <a:ea typeface="+mn-ea"/>
          <a:cs typeface="+mn-cs"/>
        </a:defRPr>
      </a:lvl4pPr>
      <a:lvl5pPr marL="1950086" algn="l" defTabSz="487521" rtl="0" eaLnBrk="1" latinLnBrk="0" hangingPunct="1">
        <a:defRPr sz="1900" kern="1200">
          <a:solidFill>
            <a:schemeClr val="tx1"/>
          </a:solidFill>
          <a:latin typeface="+mn-lt"/>
          <a:ea typeface="+mn-ea"/>
          <a:cs typeface="+mn-cs"/>
        </a:defRPr>
      </a:lvl5pPr>
      <a:lvl6pPr marL="2437607" algn="l" defTabSz="487521" rtl="0" eaLnBrk="1" latinLnBrk="0" hangingPunct="1">
        <a:defRPr sz="1900" kern="1200">
          <a:solidFill>
            <a:schemeClr val="tx1"/>
          </a:solidFill>
          <a:latin typeface="+mn-lt"/>
          <a:ea typeface="+mn-ea"/>
          <a:cs typeface="+mn-cs"/>
        </a:defRPr>
      </a:lvl6pPr>
      <a:lvl7pPr marL="2925130" algn="l" defTabSz="487521" rtl="0" eaLnBrk="1" latinLnBrk="0" hangingPunct="1">
        <a:defRPr sz="1900" kern="1200">
          <a:solidFill>
            <a:schemeClr val="tx1"/>
          </a:solidFill>
          <a:latin typeface="+mn-lt"/>
          <a:ea typeface="+mn-ea"/>
          <a:cs typeface="+mn-cs"/>
        </a:defRPr>
      </a:lvl7pPr>
      <a:lvl8pPr marL="3412651" algn="l" defTabSz="487521" rtl="0" eaLnBrk="1" latinLnBrk="0" hangingPunct="1">
        <a:defRPr sz="1900" kern="1200">
          <a:solidFill>
            <a:schemeClr val="tx1"/>
          </a:solidFill>
          <a:latin typeface="+mn-lt"/>
          <a:ea typeface="+mn-ea"/>
          <a:cs typeface="+mn-cs"/>
        </a:defRPr>
      </a:lvl8pPr>
      <a:lvl9pPr marL="3900174" algn="l" defTabSz="48752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97840" y="383939"/>
            <a:ext cx="8290560" cy="8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497910" y="1539224"/>
            <a:ext cx="8603429" cy="4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p:cNvSpPr/>
          <p:nvPr/>
        </p:nvSpPr>
        <p:spPr bwMode="auto">
          <a:xfrm>
            <a:off x="0" y="0"/>
            <a:ext cx="9753600" cy="1434808"/>
          </a:xfrm>
          <a:prstGeom prst="rect">
            <a:avLst/>
          </a:prstGeom>
          <a:solidFill>
            <a:srgbClr val="0070C0"/>
          </a:solidFill>
          <a:ln w="9525" cap="flat" cmpd="sng" algn="ctr">
            <a:noFill/>
            <a:prstDash val="solid"/>
            <a:round/>
            <a:headEnd type="none" w="med" len="med"/>
            <a:tailEnd type="none" w="med" len="med"/>
          </a:ln>
          <a:effectLst/>
        </p:spPr>
        <p:txBody>
          <a:bodyPr vert="horz" wrap="square" lIns="96685" tIns="48344" rIns="96685" bIns="48344" numCol="1" rtlCol="0" anchor="t" anchorCtr="0" compatLnSpc="1">
            <a:prstTxWarp prst="textNoShape">
              <a:avLst/>
            </a:prstTxWarp>
          </a:bodyPr>
          <a:lstStyle/>
          <a:p>
            <a:pPr marL="0" marR="0" indent="0" algn="l" defTabSz="966950"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6028928" y="6556526"/>
            <a:ext cx="3088640" cy="390734"/>
          </a:xfrm>
          <a:prstGeom prst="rect">
            <a:avLst/>
          </a:prstGeom>
        </p:spPr>
        <p:txBody>
          <a:bodyPr vert="horz" lIns="96685" tIns="48344" rIns="96685" bIns="48344" rtlCol="0" anchor="ctr"/>
          <a:lstStyle>
            <a:lvl1pPr algn="r">
              <a:defRPr sz="1300">
                <a:solidFill>
                  <a:schemeClr val="tx1">
                    <a:tint val="75000"/>
                  </a:schemeClr>
                </a:solidFill>
              </a:defRPr>
            </a:lvl1pPr>
          </a:lstStyle>
          <a:p>
            <a:endParaRPr lang="en-GB"/>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097" y="6399491"/>
            <a:ext cx="2534682" cy="700080"/>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dt="0"/>
  <p:txStyles>
    <p:titleStyle>
      <a:lvl1pPr algn="l" rtl="0" eaLnBrk="1" fontAlgn="base" hangingPunct="1">
        <a:spcBef>
          <a:spcPct val="0"/>
        </a:spcBef>
        <a:spcAft>
          <a:spcPct val="0"/>
        </a:spcAft>
        <a:defRPr sz="3400">
          <a:solidFill>
            <a:schemeClr val="bg1"/>
          </a:solidFill>
          <a:latin typeface="+mj-lt"/>
          <a:ea typeface="+mj-ea"/>
          <a:cs typeface="+mj-cs"/>
        </a:defRPr>
      </a:lvl1pPr>
      <a:lvl2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5pPr>
      <a:lvl6pPr marL="483474"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6pPr>
      <a:lvl7pPr marL="966950"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7pPr>
      <a:lvl8pPr marL="1450424"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8pPr>
      <a:lvl9pPr marL="1933892"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9pPr>
    </p:titleStyle>
    <p:bodyStyle>
      <a:lvl1pPr marL="206486" indent="-206486" algn="l" rtl="0" eaLnBrk="1" fontAlgn="base" hangingPunct="1">
        <a:spcBef>
          <a:spcPct val="20000"/>
        </a:spcBef>
        <a:spcAft>
          <a:spcPct val="0"/>
        </a:spcAft>
        <a:buChar char="•"/>
        <a:defRPr sz="3000">
          <a:solidFill>
            <a:schemeClr val="tx1"/>
          </a:solidFill>
          <a:latin typeface="+mn-lt"/>
          <a:ea typeface="+mn-ea"/>
          <a:cs typeface="+mn-cs"/>
        </a:defRPr>
      </a:lvl1pPr>
      <a:lvl2pPr marL="609368" indent="-201436" algn="l" rtl="0" eaLnBrk="1" fontAlgn="base" hangingPunct="1">
        <a:spcBef>
          <a:spcPct val="20000"/>
        </a:spcBef>
        <a:spcAft>
          <a:spcPct val="0"/>
        </a:spcAft>
        <a:buChar char="-"/>
        <a:defRPr sz="2600">
          <a:solidFill>
            <a:schemeClr val="tx1"/>
          </a:solidFill>
          <a:latin typeface="+mn-lt"/>
          <a:ea typeface="+mn-ea"/>
          <a:cs typeface="+mn-cs"/>
        </a:defRPr>
      </a:lvl2pPr>
      <a:lvl3pPr marL="1015623" indent="-204796" algn="l" rtl="0" eaLnBrk="1" fontAlgn="base" hangingPunct="1">
        <a:spcBef>
          <a:spcPct val="20000"/>
        </a:spcBef>
        <a:spcAft>
          <a:spcPct val="0"/>
        </a:spcAft>
        <a:buChar char="•"/>
        <a:defRPr>
          <a:solidFill>
            <a:schemeClr val="tx1"/>
          </a:solidFill>
          <a:latin typeface="+mn-lt"/>
          <a:ea typeface="+mn-ea"/>
          <a:cs typeface="+mn-cs"/>
        </a:defRPr>
      </a:lvl3pPr>
      <a:lvl4pPr marL="1458814" indent="-241739" algn="l" rtl="0" eaLnBrk="1" fontAlgn="base" hangingPunct="1">
        <a:spcBef>
          <a:spcPct val="20000"/>
        </a:spcBef>
        <a:spcAft>
          <a:spcPct val="0"/>
        </a:spcAft>
        <a:buChar char="–"/>
        <a:defRPr>
          <a:solidFill>
            <a:schemeClr val="tx1"/>
          </a:solidFill>
          <a:latin typeface="+mn-lt"/>
          <a:ea typeface="+mn-ea"/>
          <a:cs typeface="+mn-cs"/>
        </a:defRPr>
      </a:lvl4pPr>
      <a:lvl5pPr marL="1901996" indent="-241739" algn="l" rtl="0" eaLnBrk="1" fontAlgn="base" hangingPunct="1">
        <a:spcBef>
          <a:spcPct val="20000"/>
        </a:spcBef>
        <a:spcAft>
          <a:spcPct val="0"/>
        </a:spcAft>
        <a:buChar char="»"/>
        <a:defRPr>
          <a:solidFill>
            <a:schemeClr val="tx1"/>
          </a:solidFill>
          <a:latin typeface="+mn-lt"/>
          <a:ea typeface="+mn-ea"/>
          <a:cs typeface="+mn-cs"/>
        </a:defRPr>
      </a:lvl5pPr>
      <a:lvl6pPr marL="2385475" indent="-241739" algn="l" rtl="0" eaLnBrk="1" fontAlgn="base" hangingPunct="1">
        <a:spcBef>
          <a:spcPct val="20000"/>
        </a:spcBef>
        <a:spcAft>
          <a:spcPct val="0"/>
        </a:spcAft>
        <a:buChar char="»"/>
        <a:defRPr>
          <a:solidFill>
            <a:schemeClr val="tx1"/>
          </a:solidFill>
          <a:latin typeface="+mn-lt"/>
          <a:ea typeface="+mn-ea"/>
          <a:cs typeface="+mn-cs"/>
        </a:defRPr>
      </a:lvl6pPr>
      <a:lvl7pPr marL="2868940" indent="-241739" algn="l" rtl="0" eaLnBrk="1" fontAlgn="base" hangingPunct="1">
        <a:spcBef>
          <a:spcPct val="20000"/>
        </a:spcBef>
        <a:spcAft>
          <a:spcPct val="0"/>
        </a:spcAft>
        <a:buChar char="»"/>
        <a:defRPr>
          <a:solidFill>
            <a:schemeClr val="tx1"/>
          </a:solidFill>
          <a:latin typeface="+mn-lt"/>
          <a:ea typeface="+mn-ea"/>
          <a:cs typeface="+mn-cs"/>
        </a:defRPr>
      </a:lvl7pPr>
      <a:lvl8pPr marL="3352419" indent="-241739" algn="l" rtl="0" eaLnBrk="1" fontAlgn="base" hangingPunct="1">
        <a:spcBef>
          <a:spcPct val="20000"/>
        </a:spcBef>
        <a:spcAft>
          <a:spcPct val="0"/>
        </a:spcAft>
        <a:buChar char="»"/>
        <a:defRPr>
          <a:solidFill>
            <a:schemeClr val="tx1"/>
          </a:solidFill>
          <a:latin typeface="+mn-lt"/>
          <a:ea typeface="+mn-ea"/>
          <a:cs typeface="+mn-cs"/>
        </a:defRPr>
      </a:lvl8pPr>
      <a:lvl9pPr marL="3835894" indent="-241739"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83474" rtl="0" eaLnBrk="1" latinLnBrk="0" hangingPunct="1">
        <a:defRPr sz="1900" kern="1200">
          <a:solidFill>
            <a:schemeClr val="tx1"/>
          </a:solidFill>
          <a:latin typeface="+mn-lt"/>
          <a:ea typeface="+mn-ea"/>
          <a:cs typeface="+mn-cs"/>
        </a:defRPr>
      </a:lvl1pPr>
      <a:lvl2pPr marL="483474" algn="l" defTabSz="483474" rtl="0" eaLnBrk="1" latinLnBrk="0" hangingPunct="1">
        <a:defRPr sz="1900" kern="1200">
          <a:solidFill>
            <a:schemeClr val="tx1"/>
          </a:solidFill>
          <a:latin typeface="+mn-lt"/>
          <a:ea typeface="+mn-ea"/>
          <a:cs typeface="+mn-cs"/>
        </a:defRPr>
      </a:lvl2pPr>
      <a:lvl3pPr marL="966950" algn="l" defTabSz="483474" rtl="0" eaLnBrk="1" latinLnBrk="0" hangingPunct="1">
        <a:defRPr sz="1900" kern="1200">
          <a:solidFill>
            <a:schemeClr val="tx1"/>
          </a:solidFill>
          <a:latin typeface="+mn-lt"/>
          <a:ea typeface="+mn-ea"/>
          <a:cs typeface="+mn-cs"/>
        </a:defRPr>
      </a:lvl3pPr>
      <a:lvl4pPr marL="1450424" algn="l" defTabSz="483474" rtl="0" eaLnBrk="1" latinLnBrk="0" hangingPunct="1">
        <a:defRPr sz="1900" kern="1200">
          <a:solidFill>
            <a:schemeClr val="tx1"/>
          </a:solidFill>
          <a:latin typeface="+mn-lt"/>
          <a:ea typeface="+mn-ea"/>
          <a:cs typeface="+mn-cs"/>
        </a:defRPr>
      </a:lvl4pPr>
      <a:lvl5pPr marL="1933892" algn="l" defTabSz="483474" rtl="0" eaLnBrk="1" latinLnBrk="0" hangingPunct="1">
        <a:defRPr sz="1900" kern="1200">
          <a:solidFill>
            <a:schemeClr val="tx1"/>
          </a:solidFill>
          <a:latin typeface="+mn-lt"/>
          <a:ea typeface="+mn-ea"/>
          <a:cs typeface="+mn-cs"/>
        </a:defRPr>
      </a:lvl5pPr>
      <a:lvl6pPr marL="2417368" algn="l" defTabSz="483474" rtl="0" eaLnBrk="1" latinLnBrk="0" hangingPunct="1">
        <a:defRPr sz="1900" kern="1200">
          <a:solidFill>
            <a:schemeClr val="tx1"/>
          </a:solidFill>
          <a:latin typeface="+mn-lt"/>
          <a:ea typeface="+mn-ea"/>
          <a:cs typeface="+mn-cs"/>
        </a:defRPr>
      </a:lvl6pPr>
      <a:lvl7pPr marL="2900842" algn="l" defTabSz="483474" rtl="0" eaLnBrk="1" latinLnBrk="0" hangingPunct="1">
        <a:defRPr sz="1900" kern="1200">
          <a:solidFill>
            <a:schemeClr val="tx1"/>
          </a:solidFill>
          <a:latin typeface="+mn-lt"/>
          <a:ea typeface="+mn-ea"/>
          <a:cs typeface="+mn-cs"/>
        </a:defRPr>
      </a:lvl7pPr>
      <a:lvl8pPr marL="3384313" algn="l" defTabSz="483474" rtl="0" eaLnBrk="1" latinLnBrk="0" hangingPunct="1">
        <a:defRPr sz="1900" kern="1200">
          <a:solidFill>
            <a:schemeClr val="tx1"/>
          </a:solidFill>
          <a:latin typeface="+mn-lt"/>
          <a:ea typeface="+mn-ea"/>
          <a:cs typeface="+mn-cs"/>
        </a:defRPr>
      </a:lvl8pPr>
      <a:lvl9pPr marL="3867792" algn="l" defTabSz="48347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97840" y="383939"/>
            <a:ext cx="8290560" cy="8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497909" y="1539223"/>
            <a:ext cx="8603429" cy="4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p:cNvSpPr/>
          <p:nvPr/>
        </p:nvSpPr>
        <p:spPr bwMode="auto">
          <a:xfrm>
            <a:off x="0" y="0"/>
            <a:ext cx="9753600" cy="1434808"/>
          </a:xfrm>
          <a:prstGeom prst="rect">
            <a:avLst/>
          </a:prstGeom>
          <a:solidFill>
            <a:srgbClr val="0070C0"/>
          </a:solidFill>
          <a:ln w="9525" cap="flat" cmpd="sng" algn="ctr">
            <a:noFill/>
            <a:prstDash val="solid"/>
            <a:round/>
            <a:headEnd type="none" w="med" len="med"/>
            <a:tailEnd type="none" w="med" len="med"/>
          </a:ln>
          <a:effectLst/>
        </p:spPr>
        <p:txBody>
          <a:bodyPr vert="horz" wrap="square" lIns="96700" tIns="48352" rIns="96700" bIns="48352" numCol="1" rtlCol="0" anchor="t" anchorCtr="0" compatLnSpc="1">
            <a:prstTxWarp prst="textNoShape">
              <a:avLst/>
            </a:prstTxWarp>
          </a:bodyPr>
          <a:lstStyle/>
          <a:p>
            <a:pPr marL="0" marR="0" indent="0" algn="l" defTabSz="967096"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6028928" y="6556526"/>
            <a:ext cx="3088640" cy="390734"/>
          </a:xfrm>
          <a:prstGeom prst="rect">
            <a:avLst/>
          </a:prstGeom>
        </p:spPr>
        <p:txBody>
          <a:bodyPr vert="horz" lIns="96700" tIns="48352" rIns="96700" bIns="48352" rtlCol="0" anchor="ctr"/>
          <a:lstStyle>
            <a:lvl1pPr algn="r">
              <a:defRPr sz="1300">
                <a:solidFill>
                  <a:schemeClr val="tx1">
                    <a:tint val="75000"/>
                  </a:schemeClr>
                </a:solidFill>
              </a:defRPr>
            </a:lvl1pPr>
          </a:lstStyle>
          <a:p>
            <a:endParaRPr lang="en-GB"/>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097" y="6399491"/>
            <a:ext cx="2534682" cy="700080"/>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720" r:id="rId4"/>
  </p:sldLayoutIdLst>
  <p:hf hdr="0" dt="0"/>
  <p:txStyles>
    <p:titleStyle>
      <a:lvl1pPr algn="l" rtl="0" eaLnBrk="1" fontAlgn="base" hangingPunct="1">
        <a:spcBef>
          <a:spcPct val="0"/>
        </a:spcBef>
        <a:spcAft>
          <a:spcPct val="0"/>
        </a:spcAft>
        <a:defRPr sz="3400">
          <a:solidFill>
            <a:schemeClr val="bg1"/>
          </a:solidFill>
          <a:latin typeface="+mj-lt"/>
          <a:ea typeface="+mj-ea"/>
          <a:cs typeface="+mj-cs"/>
        </a:defRPr>
      </a:lvl1pPr>
      <a:lvl2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5pPr>
      <a:lvl6pPr marL="483548"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6pPr>
      <a:lvl7pPr marL="967096"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7pPr>
      <a:lvl8pPr marL="1450644"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8pPr>
      <a:lvl9pPr marL="1934185"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9pPr>
    </p:titleStyle>
    <p:bodyStyle>
      <a:lvl1pPr marL="206518" indent="-206518" algn="l" rtl="0" eaLnBrk="1" fontAlgn="base" hangingPunct="1">
        <a:spcBef>
          <a:spcPct val="20000"/>
        </a:spcBef>
        <a:spcAft>
          <a:spcPct val="0"/>
        </a:spcAft>
        <a:buChar char="•"/>
        <a:defRPr sz="3000">
          <a:solidFill>
            <a:schemeClr val="tx1"/>
          </a:solidFill>
          <a:latin typeface="+mn-lt"/>
          <a:ea typeface="+mn-ea"/>
          <a:cs typeface="+mn-cs"/>
        </a:defRPr>
      </a:lvl1pPr>
      <a:lvl2pPr marL="609461" indent="-201467" algn="l" rtl="0" eaLnBrk="1" fontAlgn="base" hangingPunct="1">
        <a:spcBef>
          <a:spcPct val="20000"/>
        </a:spcBef>
        <a:spcAft>
          <a:spcPct val="0"/>
        </a:spcAft>
        <a:buChar char="-"/>
        <a:defRPr sz="2600">
          <a:solidFill>
            <a:schemeClr val="tx1"/>
          </a:solidFill>
          <a:latin typeface="+mn-lt"/>
          <a:ea typeface="+mn-ea"/>
          <a:cs typeface="+mn-cs"/>
        </a:defRPr>
      </a:lvl2pPr>
      <a:lvl3pPr marL="1015777" indent="-204828" algn="l" rtl="0" eaLnBrk="1" fontAlgn="base" hangingPunct="1">
        <a:spcBef>
          <a:spcPct val="20000"/>
        </a:spcBef>
        <a:spcAft>
          <a:spcPct val="0"/>
        </a:spcAft>
        <a:buChar char="•"/>
        <a:defRPr>
          <a:solidFill>
            <a:schemeClr val="tx1"/>
          </a:solidFill>
          <a:latin typeface="+mn-lt"/>
          <a:ea typeface="+mn-ea"/>
          <a:cs typeface="+mn-cs"/>
        </a:defRPr>
      </a:lvl3pPr>
      <a:lvl4pPr marL="1459035" indent="-241775" algn="l" rtl="0" eaLnBrk="1" fontAlgn="base" hangingPunct="1">
        <a:spcBef>
          <a:spcPct val="20000"/>
        </a:spcBef>
        <a:spcAft>
          <a:spcPct val="0"/>
        </a:spcAft>
        <a:buChar char="–"/>
        <a:defRPr>
          <a:solidFill>
            <a:schemeClr val="tx1"/>
          </a:solidFill>
          <a:latin typeface="+mn-lt"/>
          <a:ea typeface="+mn-ea"/>
          <a:cs typeface="+mn-cs"/>
        </a:defRPr>
      </a:lvl4pPr>
      <a:lvl5pPr marL="1902284" indent="-241775" algn="l" rtl="0" eaLnBrk="1" fontAlgn="base" hangingPunct="1">
        <a:spcBef>
          <a:spcPct val="20000"/>
        </a:spcBef>
        <a:spcAft>
          <a:spcPct val="0"/>
        </a:spcAft>
        <a:buChar char="»"/>
        <a:defRPr>
          <a:solidFill>
            <a:schemeClr val="tx1"/>
          </a:solidFill>
          <a:latin typeface="+mn-lt"/>
          <a:ea typeface="+mn-ea"/>
          <a:cs typeface="+mn-cs"/>
        </a:defRPr>
      </a:lvl5pPr>
      <a:lvl6pPr marL="2385837" indent="-241775" algn="l" rtl="0" eaLnBrk="1" fontAlgn="base" hangingPunct="1">
        <a:spcBef>
          <a:spcPct val="20000"/>
        </a:spcBef>
        <a:spcAft>
          <a:spcPct val="0"/>
        </a:spcAft>
        <a:buChar char="»"/>
        <a:defRPr>
          <a:solidFill>
            <a:schemeClr val="tx1"/>
          </a:solidFill>
          <a:latin typeface="+mn-lt"/>
          <a:ea typeface="+mn-ea"/>
          <a:cs typeface="+mn-cs"/>
        </a:defRPr>
      </a:lvl6pPr>
      <a:lvl7pPr marL="2869375" indent="-241775" algn="l" rtl="0" eaLnBrk="1" fontAlgn="base" hangingPunct="1">
        <a:spcBef>
          <a:spcPct val="20000"/>
        </a:spcBef>
        <a:spcAft>
          <a:spcPct val="0"/>
        </a:spcAft>
        <a:buChar char="»"/>
        <a:defRPr>
          <a:solidFill>
            <a:schemeClr val="tx1"/>
          </a:solidFill>
          <a:latin typeface="+mn-lt"/>
          <a:ea typeface="+mn-ea"/>
          <a:cs typeface="+mn-cs"/>
        </a:defRPr>
      </a:lvl7pPr>
      <a:lvl8pPr marL="3352927" indent="-241775" algn="l" rtl="0" eaLnBrk="1" fontAlgn="base" hangingPunct="1">
        <a:spcBef>
          <a:spcPct val="20000"/>
        </a:spcBef>
        <a:spcAft>
          <a:spcPct val="0"/>
        </a:spcAft>
        <a:buChar char="»"/>
        <a:defRPr>
          <a:solidFill>
            <a:schemeClr val="tx1"/>
          </a:solidFill>
          <a:latin typeface="+mn-lt"/>
          <a:ea typeface="+mn-ea"/>
          <a:cs typeface="+mn-cs"/>
        </a:defRPr>
      </a:lvl8pPr>
      <a:lvl9pPr marL="3836476" indent="-241775"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83548" rtl="0" eaLnBrk="1" latinLnBrk="0" hangingPunct="1">
        <a:defRPr sz="1900" kern="1200">
          <a:solidFill>
            <a:schemeClr val="tx1"/>
          </a:solidFill>
          <a:latin typeface="+mn-lt"/>
          <a:ea typeface="+mn-ea"/>
          <a:cs typeface="+mn-cs"/>
        </a:defRPr>
      </a:lvl1pPr>
      <a:lvl2pPr marL="483548" algn="l" defTabSz="483548" rtl="0" eaLnBrk="1" latinLnBrk="0" hangingPunct="1">
        <a:defRPr sz="1900" kern="1200">
          <a:solidFill>
            <a:schemeClr val="tx1"/>
          </a:solidFill>
          <a:latin typeface="+mn-lt"/>
          <a:ea typeface="+mn-ea"/>
          <a:cs typeface="+mn-cs"/>
        </a:defRPr>
      </a:lvl2pPr>
      <a:lvl3pPr marL="967096" algn="l" defTabSz="483548" rtl="0" eaLnBrk="1" latinLnBrk="0" hangingPunct="1">
        <a:defRPr sz="1900" kern="1200">
          <a:solidFill>
            <a:schemeClr val="tx1"/>
          </a:solidFill>
          <a:latin typeface="+mn-lt"/>
          <a:ea typeface="+mn-ea"/>
          <a:cs typeface="+mn-cs"/>
        </a:defRPr>
      </a:lvl3pPr>
      <a:lvl4pPr marL="1450644" algn="l" defTabSz="483548" rtl="0" eaLnBrk="1" latinLnBrk="0" hangingPunct="1">
        <a:defRPr sz="1900" kern="1200">
          <a:solidFill>
            <a:schemeClr val="tx1"/>
          </a:solidFill>
          <a:latin typeface="+mn-lt"/>
          <a:ea typeface="+mn-ea"/>
          <a:cs typeface="+mn-cs"/>
        </a:defRPr>
      </a:lvl4pPr>
      <a:lvl5pPr marL="1934185" algn="l" defTabSz="483548" rtl="0" eaLnBrk="1" latinLnBrk="0" hangingPunct="1">
        <a:defRPr sz="1900" kern="1200">
          <a:solidFill>
            <a:schemeClr val="tx1"/>
          </a:solidFill>
          <a:latin typeface="+mn-lt"/>
          <a:ea typeface="+mn-ea"/>
          <a:cs typeface="+mn-cs"/>
        </a:defRPr>
      </a:lvl5pPr>
      <a:lvl6pPr marL="2417734" algn="l" defTabSz="483548" rtl="0" eaLnBrk="1" latinLnBrk="0" hangingPunct="1">
        <a:defRPr sz="1900" kern="1200">
          <a:solidFill>
            <a:schemeClr val="tx1"/>
          </a:solidFill>
          <a:latin typeface="+mn-lt"/>
          <a:ea typeface="+mn-ea"/>
          <a:cs typeface="+mn-cs"/>
        </a:defRPr>
      </a:lvl6pPr>
      <a:lvl7pPr marL="2901282" algn="l" defTabSz="483548" rtl="0" eaLnBrk="1" latinLnBrk="0" hangingPunct="1">
        <a:defRPr sz="1900" kern="1200">
          <a:solidFill>
            <a:schemeClr val="tx1"/>
          </a:solidFill>
          <a:latin typeface="+mn-lt"/>
          <a:ea typeface="+mn-ea"/>
          <a:cs typeface="+mn-cs"/>
        </a:defRPr>
      </a:lvl7pPr>
      <a:lvl8pPr marL="3384826" algn="l" defTabSz="483548" rtl="0" eaLnBrk="1" latinLnBrk="0" hangingPunct="1">
        <a:defRPr sz="1900" kern="1200">
          <a:solidFill>
            <a:schemeClr val="tx1"/>
          </a:solidFill>
          <a:latin typeface="+mn-lt"/>
          <a:ea typeface="+mn-ea"/>
          <a:cs typeface="+mn-cs"/>
        </a:defRPr>
      </a:lvl8pPr>
      <a:lvl9pPr marL="3868378" algn="l" defTabSz="48354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97840" y="383939"/>
            <a:ext cx="8290560" cy="8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497907" y="1539221"/>
            <a:ext cx="8603429" cy="4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p:cNvSpPr/>
          <p:nvPr/>
        </p:nvSpPr>
        <p:spPr bwMode="auto">
          <a:xfrm>
            <a:off x="0" y="0"/>
            <a:ext cx="9753600" cy="1434808"/>
          </a:xfrm>
          <a:prstGeom prst="rect">
            <a:avLst/>
          </a:prstGeom>
          <a:solidFill>
            <a:srgbClr val="0070C0"/>
          </a:solidFill>
          <a:ln w="9525" cap="flat" cmpd="sng" algn="ctr">
            <a:noFill/>
            <a:prstDash val="solid"/>
            <a:round/>
            <a:headEnd type="none" w="med" len="med"/>
            <a:tailEnd type="none" w="med" len="med"/>
          </a:ln>
          <a:effectLst/>
        </p:spPr>
        <p:txBody>
          <a:bodyPr vert="horz" wrap="square" lIns="96730" tIns="48367" rIns="96730" bIns="48367" numCol="1" rtlCol="0" anchor="t" anchorCtr="0" compatLnSpc="1">
            <a:prstTxWarp prst="textNoShape">
              <a:avLst/>
            </a:prstTxWarp>
          </a:bodyPr>
          <a:lstStyle/>
          <a:p>
            <a:pPr marL="0" marR="0" indent="0" algn="l" defTabSz="967389"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6028928" y="6556526"/>
            <a:ext cx="3088640" cy="390734"/>
          </a:xfrm>
          <a:prstGeom prst="rect">
            <a:avLst/>
          </a:prstGeom>
        </p:spPr>
        <p:txBody>
          <a:bodyPr vert="horz" lIns="96730" tIns="48367" rIns="96730" bIns="48367" rtlCol="0" anchor="ctr"/>
          <a:lstStyle>
            <a:lvl1pPr algn="r">
              <a:defRPr sz="1300">
                <a:solidFill>
                  <a:schemeClr val="tx1">
                    <a:tint val="75000"/>
                  </a:schemeClr>
                </a:solidFill>
              </a:defRPr>
            </a:lvl1pPr>
          </a:lstStyle>
          <a:p>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097" y="6399491"/>
            <a:ext cx="2534682" cy="700080"/>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dt="0"/>
  <p:txStyles>
    <p:titleStyle>
      <a:lvl1pPr algn="l" rtl="0" eaLnBrk="1" fontAlgn="base" hangingPunct="1">
        <a:spcBef>
          <a:spcPct val="0"/>
        </a:spcBef>
        <a:spcAft>
          <a:spcPct val="0"/>
        </a:spcAft>
        <a:defRPr sz="3400">
          <a:solidFill>
            <a:schemeClr val="bg1"/>
          </a:solidFill>
          <a:latin typeface="+mj-lt"/>
          <a:ea typeface="+mj-ea"/>
          <a:cs typeface="+mj-cs"/>
        </a:defRPr>
      </a:lvl1pPr>
      <a:lvl2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5pPr>
      <a:lvl6pPr marL="483694"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6pPr>
      <a:lvl7pPr marL="967389"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7pPr>
      <a:lvl8pPr marL="1451084"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8pPr>
      <a:lvl9pPr marL="1934771"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9pPr>
    </p:titleStyle>
    <p:bodyStyle>
      <a:lvl1pPr marL="206580" indent="-206580" algn="l" rtl="0" eaLnBrk="1" fontAlgn="base" hangingPunct="1">
        <a:spcBef>
          <a:spcPct val="20000"/>
        </a:spcBef>
        <a:spcAft>
          <a:spcPct val="0"/>
        </a:spcAft>
        <a:buChar char="•"/>
        <a:defRPr sz="3000">
          <a:solidFill>
            <a:schemeClr val="tx1"/>
          </a:solidFill>
          <a:latin typeface="+mn-lt"/>
          <a:ea typeface="+mn-ea"/>
          <a:cs typeface="+mn-cs"/>
        </a:defRPr>
      </a:lvl1pPr>
      <a:lvl2pPr marL="609646" indent="-201529" algn="l" rtl="0" eaLnBrk="1" fontAlgn="base" hangingPunct="1">
        <a:spcBef>
          <a:spcPct val="20000"/>
        </a:spcBef>
        <a:spcAft>
          <a:spcPct val="0"/>
        </a:spcAft>
        <a:buChar char="-"/>
        <a:defRPr sz="2600">
          <a:solidFill>
            <a:schemeClr val="tx1"/>
          </a:solidFill>
          <a:latin typeface="+mn-lt"/>
          <a:ea typeface="+mn-ea"/>
          <a:cs typeface="+mn-cs"/>
        </a:defRPr>
      </a:lvl2pPr>
      <a:lvl3pPr marL="1016085" indent="-204890" algn="l" rtl="0" eaLnBrk="1" fontAlgn="base" hangingPunct="1">
        <a:spcBef>
          <a:spcPct val="20000"/>
        </a:spcBef>
        <a:spcAft>
          <a:spcPct val="0"/>
        </a:spcAft>
        <a:buChar char="•"/>
        <a:defRPr>
          <a:solidFill>
            <a:schemeClr val="tx1"/>
          </a:solidFill>
          <a:latin typeface="+mn-lt"/>
          <a:ea typeface="+mn-ea"/>
          <a:cs typeface="+mn-cs"/>
        </a:defRPr>
      </a:lvl3pPr>
      <a:lvl4pPr marL="1459479" indent="-241849" algn="l" rtl="0" eaLnBrk="1" fontAlgn="base" hangingPunct="1">
        <a:spcBef>
          <a:spcPct val="20000"/>
        </a:spcBef>
        <a:spcAft>
          <a:spcPct val="0"/>
        </a:spcAft>
        <a:buChar char="–"/>
        <a:defRPr>
          <a:solidFill>
            <a:schemeClr val="tx1"/>
          </a:solidFill>
          <a:latin typeface="+mn-lt"/>
          <a:ea typeface="+mn-ea"/>
          <a:cs typeface="+mn-cs"/>
        </a:defRPr>
      </a:lvl4pPr>
      <a:lvl5pPr marL="1902861" indent="-241849" algn="l" rtl="0" eaLnBrk="1" fontAlgn="base" hangingPunct="1">
        <a:spcBef>
          <a:spcPct val="20000"/>
        </a:spcBef>
        <a:spcAft>
          <a:spcPct val="0"/>
        </a:spcAft>
        <a:buChar char="»"/>
        <a:defRPr>
          <a:solidFill>
            <a:schemeClr val="tx1"/>
          </a:solidFill>
          <a:latin typeface="+mn-lt"/>
          <a:ea typeface="+mn-ea"/>
          <a:cs typeface="+mn-cs"/>
        </a:defRPr>
      </a:lvl5pPr>
      <a:lvl6pPr marL="2386561" indent="-241849" algn="l" rtl="0" eaLnBrk="1" fontAlgn="base" hangingPunct="1">
        <a:spcBef>
          <a:spcPct val="20000"/>
        </a:spcBef>
        <a:spcAft>
          <a:spcPct val="0"/>
        </a:spcAft>
        <a:buChar char="»"/>
        <a:defRPr>
          <a:solidFill>
            <a:schemeClr val="tx1"/>
          </a:solidFill>
          <a:latin typeface="+mn-lt"/>
          <a:ea typeface="+mn-ea"/>
          <a:cs typeface="+mn-cs"/>
        </a:defRPr>
      </a:lvl6pPr>
      <a:lvl7pPr marL="2870245" indent="-241849" algn="l" rtl="0" eaLnBrk="1" fontAlgn="base" hangingPunct="1">
        <a:spcBef>
          <a:spcPct val="20000"/>
        </a:spcBef>
        <a:spcAft>
          <a:spcPct val="0"/>
        </a:spcAft>
        <a:buChar char="»"/>
        <a:defRPr>
          <a:solidFill>
            <a:schemeClr val="tx1"/>
          </a:solidFill>
          <a:latin typeface="+mn-lt"/>
          <a:ea typeface="+mn-ea"/>
          <a:cs typeface="+mn-cs"/>
        </a:defRPr>
      </a:lvl7pPr>
      <a:lvl8pPr marL="3353944" indent="-241849" algn="l" rtl="0" eaLnBrk="1" fontAlgn="base" hangingPunct="1">
        <a:spcBef>
          <a:spcPct val="20000"/>
        </a:spcBef>
        <a:spcAft>
          <a:spcPct val="0"/>
        </a:spcAft>
        <a:buChar char="»"/>
        <a:defRPr>
          <a:solidFill>
            <a:schemeClr val="tx1"/>
          </a:solidFill>
          <a:latin typeface="+mn-lt"/>
          <a:ea typeface="+mn-ea"/>
          <a:cs typeface="+mn-cs"/>
        </a:defRPr>
      </a:lvl8pPr>
      <a:lvl9pPr marL="3837640" indent="-241849"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83694" rtl="0" eaLnBrk="1" latinLnBrk="0" hangingPunct="1">
        <a:defRPr sz="1900" kern="1200">
          <a:solidFill>
            <a:schemeClr val="tx1"/>
          </a:solidFill>
          <a:latin typeface="+mn-lt"/>
          <a:ea typeface="+mn-ea"/>
          <a:cs typeface="+mn-cs"/>
        </a:defRPr>
      </a:lvl1pPr>
      <a:lvl2pPr marL="483694" algn="l" defTabSz="483694" rtl="0" eaLnBrk="1" latinLnBrk="0" hangingPunct="1">
        <a:defRPr sz="1900" kern="1200">
          <a:solidFill>
            <a:schemeClr val="tx1"/>
          </a:solidFill>
          <a:latin typeface="+mn-lt"/>
          <a:ea typeface="+mn-ea"/>
          <a:cs typeface="+mn-cs"/>
        </a:defRPr>
      </a:lvl2pPr>
      <a:lvl3pPr marL="967389" algn="l" defTabSz="483694" rtl="0" eaLnBrk="1" latinLnBrk="0" hangingPunct="1">
        <a:defRPr sz="1900" kern="1200">
          <a:solidFill>
            <a:schemeClr val="tx1"/>
          </a:solidFill>
          <a:latin typeface="+mn-lt"/>
          <a:ea typeface="+mn-ea"/>
          <a:cs typeface="+mn-cs"/>
        </a:defRPr>
      </a:lvl3pPr>
      <a:lvl4pPr marL="1451084" algn="l" defTabSz="483694" rtl="0" eaLnBrk="1" latinLnBrk="0" hangingPunct="1">
        <a:defRPr sz="1900" kern="1200">
          <a:solidFill>
            <a:schemeClr val="tx1"/>
          </a:solidFill>
          <a:latin typeface="+mn-lt"/>
          <a:ea typeface="+mn-ea"/>
          <a:cs typeface="+mn-cs"/>
        </a:defRPr>
      </a:lvl4pPr>
      <a:lvl5pPr marL="1934771" algn="l" defTabSz="483694" rtl="0" eaLnBrk="1" latinLnBrk="0" hangingPunct="1">
        <a:defRPr sz="1900" kern="1200">
          <a:solidFill>
            <a:schemeClr val="tx1"/>
          </a:solidFill>
          <a:latin typeface="+mn-lt"/>
          <a:ea typeface="+mn-ea"/>
          <a:cs typeface="+mn-cs"/>
        </a:defRPr>
      </a:lvl5pPr>
      <a:lvl6pPr marL="2418468" algn="l" defTabSz="483694" rtl="0" eaLnBrk="1" latinLnBrk="0" hangingPunct="1">
        <a:defRPr sz="1900" kern="1200">
          <a:solidFill>
            <a:schemeClr val="tx1"/>
          </a:solidFill>
          <a:latin typeface="+mn-lt"/>
          <a:ea typeface="+mn-ea"/>
          <a:cs typeface="+mn-cs"/>
        </a:defRPr>
      </a:lvl6pPr>
      <a:lvl7pPr marL="2902162" algn="l" defTabSz="483694" rtl="0" eaLnBrk="1" latinLnBrk="0" hangingPunct="1">
        <a:defRPr sz="1900" kern="1200">
          <a:solidFill>
            <a:schemeClr val="tx1"/>
          </a:solidFill>
          <a:latin typeface="+mn-lt"/>
          <a:ea typeface="+mn-ea"/>
          <a:cs typeface="+mn-cs"/>
        </a:defRPr>
      </a:lvl7pPr>
      <a:lvl8pPr marL="3385852" algn="l" defTabSz="483694" rtl="0" eaLnBrk="1" latinLnBrk="0" hangingPunct="1">
        <a:defRPr sz="1900" kern="1200">
          <a:solidFill>
            <a:schemeClr val="tx1"/>
          </a:solidFill>
          <a:latin typeface="+mn-lt"/>
          <a:ea typeface="+mn-ea"/>
          <a:cs typeface="+mn-cs"/>
        </a:defRPr>
      </a:lvl8pPr>
      <a:lvl9pPr marL="3869551" algn="l" defTabSz="48369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97840" y="383939"/>
            <a:ext cx="8290560" cy="8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497904" y="1539218"/>
            <a:ext cx="8603429" cy="4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p:cNvSpPr/>
          <p:nvPr/>
        </p:nvSpPr>
        <p:spPr bwMode="auto">
          <a:xfrm>
            <a:off x="0" y="0"/>
            <a:ext cx="9753600" cy="1434808"/>
          </a:xfrm>
          <a:prstGeom prst="rect">
            <a:avLst/>
          </a:prstGeom>
          <a:solidFill>
            <a:srgbClr val="0070C0"/>
          </a:solidFill>
          <a:ln w="9525" cap="flat" cmpd="sng" algn="ctr">
            <a:noFill/>
            <a:prstDash val="solid"/>
            <a:round/>
            <a:headEnd type="none" w="med" len="med"/>
            <a:tailEnd type="none" w="med" len="med"/>
          </a:ln>
          <a:effectLst/>
        </p:spPr>
        <p:txBody>
          <a:bodyPr vert="horz" wrap="square" lIns="96775" tIns="48389" rIns="96775" bIns="48389" numCol="1" rtlCol="0" anchor="t" anchorCtr="0" compatLnSpc="1">
            <a:prstTxWarp prst="textNoShape">
              <a:avLst/>
            </a:prstTxWarp>
          </a:bodyPr>
          <a:lstStyle/>
          <a:p>
            <a:pPr marL="0" marR="0" indent="0" algn="l" defTabSz="967829"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6028928" y="6556526"/>
            <a:ext cx="3088640" cy="390734"/>
          </a:xfrm>
          <a:prstGeom prst="rect">
            <a:avLst/>
          </a:prstGeom>
        </p:spPr>
        <p:txBody>
          <a:bodyPr vert="horz" lIns="96775" tIns="48389" rIns="96775" bIns="48389" rtlCol="0" anchor="ctr"/>
          <a:lstStyle>
            <a:lvl1pPr algn="r">
              <a:defRPr sz="1300">
                <a:solidFill>
                  <a:schemeClr val="tx1">
                    <a:tint val="75000"/>
                  </a:schemeClr>
                </a:solidFill>
              </a:defRPr>
            </a:lvl1pPr>
          </a:lstStyle>
          <a:p>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097" y="6399491"/>
            <a:ext cx="2534682" cy="700080"/>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algn="l" rtl="0" eaLnBrk="1" fontAlgn="base" hangingPunct="1">
        <a:spcBef>
          <a:spcPct val="0"/>
        </a:spcBef>
        <a:spcAft>
          <a:spcPct val="0"/>
        </a:spcAft>
        <a:defRPr sz="3400">
          <a:solidFill>
            <a:schemeClr val="bg1"/>
          </a:solidFill>
          <a:latin typeface="+mj-lt"/>
          <a:ea typeface="+mj-ea"/>
          <a:cs typeface="+mj-cs"/>
        </a:defRPr>
      </a:lvl1pPr>
      <a:lvl2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5pPr>
      <a:lvl6pPr marL="483914"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6pPr>
      <a:lvl7pPr marL="967829"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7pPr>
      <a:lvl8pPr marL="1451745"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8pPr>
      <a:lvl9pPr marL="1935651"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9pPr>
    </p:titleStyle>
    <p:bodyStyle>
      <a:lvl1pPr marL="206674" indent="-206674" algn="l" rtl="0" eaLnBrk="1" fontAlgn="base" hangingPunct="1">
        <a:spcBef>
          <a:spcPct val="20000"/>
        </a:spcBef>
        <a:spcAft>
          <a:spcPct val="0"/>
        </a:spcAft>
        <a:buChar char="•"/>
        <a:defRPr sz="3000">
          <a:solidFill>
            <a:schemeClr val="tx1"/>
          </a:solidFill>
          <a:latin typeface="+mn-lt"/>
          <a:ea typeface="+mn-ea"/>
          <a:cs typeface="+mn-cs"/>
        </a:defRPr>
      </a:lvl1pPr>
      <a:lvl2pPr marL="609922" indent="-201622" algn="l" rtl="0" eaLnBrk="1" fontAlgn="base" hangingPunct="1">
        <a:spcBef>
          <a:spcPct val="20000"/>
        </a:spcBef>
        <a:spcAft>
          <a:spcPct val="0"/>
        </a:spcAft>
        <a:buChar char="-"/>
        <a:defRPr sz="2600">
          <a:solidFill>
            <a:schemeClr val="tx1"/>
          </a:solidFill>
          <a:latin typeface="+mn-lt"/>
          <a:ea typeface="+mn-ea"/>
          <a:cs typeface="+mn-cs"/>
        </a:defRPr>
      </a:lvl2pPr>
      <a:lvl3pPr marL="1016548" indent="-204984" algn="l" rtl="0" eaLnBrk="1" fontAlgn="base" hangingPunct="1">
        <a:spcBef>
          <a:spcPct val="20000"/>
        </a:spcBef>
        <a:spcAft>
          <a:spcPct val="0"/>
        </a:spcAft>
        <a:buChar char="•"/>
        <a:defRPr>
          <a:solidFill>
            <a:schemeClr val="tx1"/>
          </a:solidFill>
          <a:latin typeface="+mn-lt"/>
          <a:ea typeface="+mn-ea"/>
          <a:cs typeface="+mn-cs"/>
        </a:defRPr>
      </a:lvl3pPr>
      <a:lvl4pPr marL="1460142" indent="-241959" algn="l" rtl="0" eaLnBrk="1" fontAlgn="base" hangingPunct="1">
        <a:spcBef>
          <a:spcPct val="20000"/>
        </a:spcBef>
        <a:spcAft>
          <a:spcPct val="0"/>
        </a:spcAft>
        <a:buChar char="–"/>
        <a:defRPr>
          <a:solidFill>
            <a:schemeClr val="tx1"/>
          </a:solidFill>
          <a:latin typeface="+mn-lt"/>
          <a:ea typeface="+mn-ea"/>
          <a:cs typeface="+mn-cs"/>
        </a:defRPr>
      </a:lvl4pPr>
      <a:lvl5pPr marL="1903726" indent="-241959" algn="l" rtl="0" eaLnBrk="1" fontAlgn="base" hangingPunct="1">
        <a:spcBef>
          <a:spcPct val="20000"/>
        </a:spcBef>
        <a:spcAft>
          <a:spcPct val="0"/>
        </a:spcAft>
        <a:buChar char="»"/>
        <a:defRPr>
          <a:solidFill>
            <a:schemeClr val="tx1"/>
          </a:solidFill>
          <a:latin typeface="+mn-lt"/>
          <a:ea typeface="+mn-ea"/>
          <a:cs typeface="+mn-cs"/>
        </a:defRPr>
      </a:lvl5pPr>
      <a:lvl6pPr marL="2387644" indent="-241959" algn="l" rtl="0" eaLnBrk="1" fontAlgn="base" hangingPunct="1">
        <a:spcBef>
          <a:spcPct val="20000"/>
        </a:spcBef>
        <a:spcAft>
          <a:spcPct val="0"/>
        </a:spcAft>
        <a:buChar char="»"/>
        <a:defRPr>
          <a:solidFill>
            <a:schemeClr val="tx1"/>
          </a:solidFill>
          <a:latin typeface="+mn-lt"/>
          <a:ea typeface="+mn-ea"/>
          <a:cs typeface="+mn-cs"/>
        </a:defRPr>
      </a:lvl6pPr>
      <a:lvl7pPr marL="2871551" indent="-241959" algn="l" rtl="0" eaLnBrk="1" fontAlgn="base" hangingPunct="1">
        <a:spcBef>
          <a:spcPct val="20000"/>
        </a:spcBef>
        <a:spcAft>
          <a:spcPct val="0"/>
        </a:spcAft>
        <a:buChar char="»"/>
        <a:defRPr>
          <a:solidFill>
            <a:schemeClr val="tx1"/>
          </a:solidFill>
          <a:latin typeface="+mn-lt"/>
          <a:ea typeface="+mn-ea"/>
          <a:cs typeface="+mn-cs"/>
        </a:defRPr>
      </a:lvl7pPr>
      <a:lvl8pPr marL="3355469" indent="-241959" algn="l" rtl="0" eaLnBrk="1" fontAlgn="base" hangingPunct="1">
        <a:spcBef>
          <a:spcPct val="20000"/>
        </a:spcBef>
        <a:spcAft>
          <a:spcPct val="0"/>
        </a:spcAft>
        <a:buChar char="»"/>
        <a:defRPr>
          <a:solidFill>
            <a:schemeClr val="tx1"/>
          </a:solidFill>
          <a:latin typeface="+mn-lt"/>
          <a:ea typeface="+mn-ea"/>
          <a:cs typeface="+mn-cs"/>
        </a:defRPr>
      </a:lvl8pPr>
      <a:lvl9pPr marL="3839385" indent="-241959"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83914" rtl="0" eaLnBrk="1" latinLnBrk="0" hangingPunct="1">
        <a:defRPr sz="1900" kern="1200">
          <a:solidFill>
            <a:schemeClr val="tx1"/>
          </a:solidFill>
          <a:latin typeface="+mn-lt"/>
          <a:ea typeface="+mn-ea"/>
          <a:cs typeface="+mn-cs"/>
        </a:defRPr>
      </a:lvl1pPr>
      <a:lvl2pPr marL="483914" algn="l" defTabSz="483914" rtl="0" eaLnBrk="1" latinLnBrk="0" hangingPunct="1">
        <a:defRPr sz="1900" kern="1200">
          <a:solidFill>
            <a:schemeClr val="tx1"/>
          </a:solidFill>
          <a:latin typeface="+mn-lt"/>
          <a:ea typeface="+mn-ea"/>
          <a:cs typeface="+mn-cs"/>
        </a:defRPr>
      </a:lvl2pPr>
      <a:lvl3pPr marL="967829" algn="l" defTabSz="483914" rtl="0" eaLnBrk="1" latinLnBrk="0" hangingPunct="1">
        <a:defRPr sz="1900" kern="1200">
          <a:solidFill>
            <a:schemeClr val="tx1"/>
          </a:solidFill>
          <a:latin typeface="+mn-lt"/>
          <a:ea typeface="+mn-ea"/>
          <a:cs typeface="+mn-cs"/>
        </a:defRPr>
      </a:lvl3pPr>
      <a:lvl4pPr marL="1451745" algn="l" defTabSz="483914" rtl="0" eaLnBrk="1" latinLnBrk="0" hangingPunct="1">
        <a:defRPr sz="1900" kern="1200">
          <a:solidFill>
            <a:schemeClr val="tx1"/>
          </a:solidFill>
          <a:latin typeface="+mn-lt"/>
          <a:ea typeface="+mn-ea"/>
          <a:cs typeface="+mn-cs"/>
        </a:defRPr>
      </a:lvl4pPr>
      <a:lvl5pPr marL="1935651" algn="l" defTabSz="483914" rtl="0" eaLnBrk="1" latinLnBrk="0" hangingPunct="1">
        <a:defRPr sz="1900" kern="1200">
          <a:solidFill>
            <a:schemeClr val="tx1"/>
          </a:solidFill>
          <a:latin typeface="+mn-lt"/>
          <a:ea typeface="+mn-ea"/>
          <a:cs typeface="+mn-cs"/>
        </a:defRPr>
      </a:lvl5pPr>
      <a:lvl6pPr marL="2419568" algn="l" defTabSz="483914" rtl="0" eaLnBrk="1" latinLnBrk="0" hangingPunct="1">
        <a:defRPr sz="1900" kern="1200">
          <a:solidFill>
            <a:schemeClr val="tx1"/>
          </a:solidFill>
          <a:latin typeface="+mn-lt"/>
          <a:ea typeface="+mn-ea"/>
          <a:cs typeface="+mn-cs"/>
        </a:defRPr>
      </a:lvl6pPr>
      <a:lvl7pPr marL="2903482" algn="l" defTabSz="483914" rtl="0" eaLnBrk="1" latinLnBrk="0" hangingPunct="1">
        <a:defRPr sz="1900" kern="1200">
          <a:solidFill>
            <a:schemeClr val="tx1"/>
          </a:solidFill>
          <a:latin typeface="+mn-lt"/>
          <a:ea typeface="+mn-ea"/>
          <a:cs typeface="+mn-cs"/>
        </a:defRPr>
      </a:lvl7pPr>
      <a:lvl8pPr marL="3387393" algn="l" defTabSz="483914" rtl="0" eaLnBrk="1" latinLnBrk="0" hangingPunct="1">
        <a:defRPr sz="1900" kern="1200">
          <a:solidFill>
            <a:schemeClr val="tx1"/>
          </a:solidFill>
          <a:latin typeface="+mn-lt"/>
          <a:ea typeface="+mn-ea"/>
          <a:cs typeface="+mn-cs"/>
        </a:defRPr>
      </a:lvl8pPr>
      <a:lvl9pPr marL="3871311" algn="l" defTabSz="48391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97840" y="383939"/>
            <a:ext cx="8290560" cy="8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497899" y="1539214"/>
            <a:ext cx="8603429" cy="4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p:cNvSpPr/>
          <p:nvPr/>
        </p:nvSpPr>
        <p:spPr bwMode="auto">
          <a:xfrm>
            <a:off x="0" y="0"/>
            <a:ext cx="9753600" cy="1434808"/>
          </a:xfrm>
          <a:prstGeom prst="rect">
            <a:avLst/>
          </a:prstGeom>
          <a:solidFill>
            <a:srgbClr val="0070C0"/>
          </a:solidFill>
          <a:ln w="9525" cap="flat" cmpd="sng" algn="ctr">
            <a:noFill/>
            <a:prstDash val="solid"/>
            <a:round/>
            <a:headEnd type="none" w="med" len="med"/>
            <a:tailEnd type="none" w="med" len="med"/>
          </a:ln>
          <a:effectLst/>
        </p:spPr>
        <p:txBody>
          <a:bodyPr vert="horz" wrap="square" lIns="96835" tIns="48419" rIns="96835" bIns="48419" numCol="1" rtlCol="0" anchor="t" anchorCtr="0" compatLnSpc="1">
            <a:prstTxWarp prst="textNoShape">
              <a:avLst/>
            </a:prstTxWarp>
          </a:bodyPr>
          <a:lstStyle/>
          <a:p>
            <a:pPr marL="0" marR="0" indent="0" algn="l" defTabSz="968416"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6028928" y="6556526"/>
            <a:ext cx="3088640" cy="390734"/>
          </a:xfrm>
          <a:prstGeom prst="rect">
            <a:avLst/>
          </a:prstGeom>
        </p:spPr>
        <p:txBody>
          <a:bodyPr vert="horz" lIns="96835" tIns="48419" rIns="96835" bIns="48419" rtlCol="0" anchor="ctr"/>
          <a:lstStyle>
            <a:lvl1pPr algn="r">
              <a:defRPr sz="1300">
                <a:solidFill>
                  <a:schemeClr val="tx1">
                    <a:tint val="75000"/>
                  </a:schemeClr>
                </a:solidFill>
              </a:defRPr>
            </a:lvl1pPr>
          </a:lstStyle>
          <a:p>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097" y="6399491"/>
            <a:ext cx="2534682" cy="700080"/>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dt="0"/>
  <p:txStyles>
    <p:titleStyle>
      <a:lvl1pPr algn="l" rtl="0" eaLnBrk="1" fontAlgn="base" hangingPunct="1">
        <a:spcBef>
          <a:spcPct val="0"/>
        </a:spcBef>
        <a:spcAft>
          <a:spcPct val="0"/>
        </a:spcAft>
        <a:defRPr sz="3400">
          <a:solidFill>
            <a:schemeClr val="bg1"/>
          </a:solidFill>
          <a:latin typeface="+mj-lt"/>
          <a:ea typeface="+mj-ea"/>
          <a:cs typeface="+mj-cs"/>
        </a:defRPr>
      </a:lvl1pPr>
      <a:lvl2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5pPr>
      <a:lvl6pPr marL="484208"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6pPr>
      <a:lvl7pPr marL="968416"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7pPr>
      <a:lvl8pPr marL="1452626"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8pPr>
      <a:lvl9pPr marL="1936825"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9pPr>
    </p:titleStyle>
    <p:bodyStyle>
      <a:lvl1pPr marL="206799" indent="-206799" algn="l" rtl="0" eaLnBrk="1" fontAlgn="base" hangingPunct="1">
        <a:spcBef>
          <a:spcPct val="20000"/>
        </a:spcBef>
        <a:spcAft>
          <a:spcPct val="0"/>
        </a:spcAft>
        <a:buChar char="•"/>
        <a:defRPr sz="3000">
          <a:solidFill>
            <a:schemeClr val="tx1"/>
          </a:solidFill>
          <a:latin typeface="+mn-lt"/>
          <a:ea typeface="+mn-ea"/>
          <a:cs typeface="+mn-cs"/>
        </a:defRPr>
      </a:lvl1pPr>
      <a:lvl2pPr marL="610294" indent="-201746" algn="l" rtl="0" eaLnBrk="1" fontAlgn="base" hangingPunct="1">
        <a:spcBef>
          <a:spcPct val="20000"/>
        </a:spcBef>
        <a:spcAft>
          <a:spcPct val="0"/>
        </a:spcAft>
        <a:buChar char="-"/>
        <a:defRPr sz="2600">
          <a:solidFill>
            <a:schemeClr val="tx1"/>
          </a:solidFill>
          <a:latin typeface="+mn-lt"/>
          <a:ea typeface="+mn-ea"/>
          <a:cs typeface="+mn-cs"/>
        </a:defRPr>
      </a:lvl2pPr>
      <a:lvl3pPr marL="1017164" indent="-205109" algn="l" rtl="0" eaLnBrk="1" fontAlgn="base" hangingPunct="1">
        <a:spcBef>
          <a:spcPct val="20000"/>
        </a:spcBef>
        <a:spcAft>
          <a:spcPct val="0"/>
        </a:spcAft>
        <a:buChar char="•"/>
        <a:defRPr>
          <a:solidFill>
            <a:schemeClr val="tx1"/>
          </a:solidFill>
          <a:latin typeface="+mn-lt"/>
          <a:ea typeface="+mn-ea"/>
          <a:cs typeface="+mn-cs"/>
        </a:defRPr>
      </a:lvl3pPr>
      <a:lvl4pPr marL="1461027" indent="-242106" algn="l" rtl="0" eaLnBrk="1" fontAlgn="base" hangingPunct="1">
        <a:spcBef>
          <a:spcPct val="20000"/>
        </a:spcBef>
        <a:spcAft>
          <a:spcPct val="0"/>
        </a:spcAft>
        <a:buChar char="–"/>
        <a:defRPr>
          <a:solidFill>
            <a:schemeClr val="tx1"/>
          </a:solidFill>
          <a:latin typeface="+mn-lt"/>
          <a:ea typeface="+mn-ea"/>
          <a:cs typeface="+mn-cs"/>
        </a:defRPr>
      </a:lvl4pPr>
      <a:lvl5pPr marL="1904881" indent="-242106" algn="l" rtl="0" eaLnBrk="1" fontAlgn="base" hangingPunct="1">
        <a:spcBef>
          <a:spcPct val="20000"/>
        </a:spcBef>
        <a:spcAft>
          <a:spcPct val="0"/>
        </a:spcAft>
        <a:buChar char="»"/>
        <a:defRPr>
          <a:solidFill>
            <a:schemeClr val="tx1"/>
          </a:solidFill>
          <a:latin typeface="+mn-lt"/>
          <a:ea typeface="+mn-ea"/>
          <a:cs typeface="+mn-cs"/>
        </a:defRPr>
      </a:lvl5pPr>
      <a:lvl6pPr marL="2389092" indent="-242106" algn="l" rtl="0" eaLnBrk="1" fontAlgn="base" hangingPunct="1">
        <a:spcBef>
          <a:spcPct val="20000"/>
        </a:spcBef>
        <a:spcAft>
          <a:spcPct val="0"/>
        </a:spcAft>
        <a:buChar char="»"/>
        <a:defRPr>
          <a:solidFill>
            <a:schemeClr val="tx1"/>
          </a:solidFill>
          <a:latin typeface="+mn-lt"/>
          <a:ea typeface="+mn-ea"/>
          <a:cs typeface="+mn-cs"/>
        </a:defRPr>
      </a:lvl6pPr>
      <a:lvl7pPr marL="2873293" indent="-242106" algn="l" rtl="0" eaLnBrk="1" fontAlgn="base" hangingPunct="1">
        <a:spcBef>
          <a:spcPct val="20000"/>
        </a:spcBef>
        <a:spcAft>
          <a:spcPct val="0"/>
        </a:spcAft>
        <a:buChar char="»"/>
        <a:defRPr>
          <a:solidFill>
            <a:schemeClr val="tx1"/>
          </a:solidFill>
          <a:latin typeface="+mn-lt"/>
          <a:ea typeface="+mn-ea"/>
          <a:cs typeface="+mn-cs"/>
        </a:defRPr>
      </a:lvl7pPr>
      <a:lvl8pPr marL="3357503" indent="-242106" algn="l" rtl="0" eaLnBrk="1" fontAlgn="base" hangingPunct="1">
        <a:spcBef>
          <a:spcPct val="20000"/>
        </a:spcBef>
        <a:spcAft>
          <a:spcPct val="0"/>
        </a:spcAft>
        <a:buChar char="»"/>
        <a:defRPr>
          <a:solidFill>
            <a:schemeClr val="tx1"/>
          </a:solidFill>
          <a:latin typeface="+mn-lt"/>
          <a:ea typeface="+mn-ea"/>
          <a:cs typeface="+mn-cs"/>
        </a:defRPr>
      </a:lvl8pPr>
      <a:lvl9pPr marL="3841713" indent="-242106"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84208" rtl="0" eaLnBrk="1" latinLnBrk="0" hangingPunct="1">
        <a:defRPr sz="1900" kern="1200">
          <a:solidFill>
            <a:schemeClr val="tx1"/>
          </a:solidFill>
          <a:latin typeface="+mn-lt"/>
          <a:ea typeface="+mn-ea"/>
          <a:cs typeface="+mn-cs"/>
        </a:defRPr>
      </a:lvl1pPr>
      <a:lvl2pPr marL="484208" algn="l" defTabSz="484208" rtl="0" eaLnBrk="1" latinLnBrk="0" hangingPunct="1">
        <a:defRPr sz="1900" kern="1200">
          <a:solidFill>
            <a:schemeClr val="tx1"/>
          </a:solidFill>
          <a:latin typeface="+mn-lt"/>
          <a:ea typeface="+mn-ea"/>
          <a:cs typeface="+mn-cs"/>
        </a:defRPr>
      </a:lvl2pPr>
      <a:lvl3pPr marL="968416" algn="l" defTabSz="484208" rtl="0" eaLnBrk="1" latinLnBrk="0" hangingPunct="1">
        <a:defRPr sz="1900" kern="1200">
          <a:solidFill>
            <a:schemeClr val="tx1"/>
          </a:solidFill>
          <a:latin typeface="+mn-lt"/>
          <a:ea typeface="+mn-ea"/>
          <a:cs typeface="+mn-cs"/>
        </a:defRPr>
      </a:lvl3pPr>
      <a:lvl4pPr marL="1452626" algn="l" defTabSz="484208" rtl="0" eaLnBrk="1" latinLnBrk="0" hangingPunct="1">
        <a:defRPr sz="1900" kern="1200">
          <a:solidFill>
            <a:schemeClr val="tx1"/>
          </a:solidFill>
          <a:latin typeface="+mn-lt"/>
          <a:ea typeface="+mn-ea"/>
          <a:cs typeface="+mn-cs"/>
        </a:defRPr>
      </a:lvl4pPr>
      <a:lvl5pPr marL="1936825" algn="l" defTabSz="484208" rtl="0" eaLnBrk="1" latinLnBrk="0" hangingPunct="1">
        <a:defRPr sz="1900" kern="1200">
          <a:solidFill>
            <a:schemeClr val="tx1"/>
          </a:solidFill>
          <a:latin typeface="+mn-lt"/>
          <a:ea typeface="+mn-ea"/>
          <a:cs typeface="+mn-cs"/>
        </a:defRPr>
      </a:lvl5pPr>
      <a:lvl6pPr marL="2421036" algn="l" defTabSz="484208" rtl="0" eaLnBrk="1" latinLnBrk="0" hangingPunct="1">
        <a:defRPr sz="1900" kern="1200">
          <a:solidFill>
            <a:schemeClr val="tx1"/>
          </a:solidFill>
          <a:latin typeface="+mn-lt"/>
          <a:ea typeface="+mn-ea"/>
          <a:cs typeface="+mn-cs"/>
        </a:defRPr>
      </a:lvl6pPr>
      <a:lvl7pPr marL="2905243" algn="l" defTabSz="484208" rtl="0" eaLnBrk="1" latinLnBrk="0" hangingPunct="1">
        <a:defRPr sz="1900" kern="1200">
          <a:solidFill>
            <a:schemeClr val="tx1"/>
          </a:solidFill>
          <a:latin typeface="+mn-lt"/>
          <a:ea typeface="+mn-ea"/>
          <a:cs typeface="+mn-cs"/>
        </a:defRPr>
      </a:lvl7pPr>
      <a:lvl8pPr marL="3389448" algn="l" defTabSz="484208" rtl="0" eaLnBrk="1" latinLnBrk="0" hangingPunct="1">
        <a:defRPr sz="1900" kern="1200">
          <a:solidFill>
            <a:schemeClr val="tx1"/>
          </a:solidFill>
          <a:latin typeface="+mn-lt"/>
          <a:ea typeface="+mn-ea"/>
          <a:cs typeface="+mn-cs"/>
        </a:defRPr>
      </a:lvl8pPr>
      <a:lvl9pPr marL="3873659" algn="l" defTabSz="484208"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97840" y="383939"/>
            <a:ext cx="8290560" cy="8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497894" y="1539208"/>
            <a:ext cx="8603429" cy="4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p:cNvSpPr/>
          <p:nvPr/>
        </p:nvSpPr>
        <p:spPr bwMode="auto">
          <a:xfrm>
            <a:off x="0" y="0"/>
            <a:ext cx="9753600" cy="1434808"/>
          </a:xfrm>
          <a:prstGeom prst="rect">
            <a:avLst/>
          </a:prstGeom>
          <a:solidFill>
            <a:srgbClr val="0070C0"/>
          </a:solidFill>
          <a:ln w="9525" cap="flat" cmpd="sng" algn="ctr">
            <a:noFill/>
            <a:prstDash val="solid"/>
            <a:round/>
            <a:headEnd type="none" w="med" len="med"/>
            <a:tailEnd type="none" w="med" len="med"/>
          </a:ln>
          <a:effectLst/>
        </p:spPr>
        <p:txBody>
          <a:bodyPr vert="horz" wrap="square" lIns="96910" tIns="48455" rIns="96910" bIns="48455" numCol="1" rtlCol="0" anchor="t" anchorCtr="0" compatLnSpc="1">
            <a:prstTxWarp prst="textNoShape">
              <a:avLst/>
            </a:prstTxWarp>
          </a:bodyPr>
          <a:lstStyle/>
          <a:p>
            <a:pPr marL="0" marR="0" indent="0" algn="l" defTabSz="969151"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6028928" y="6556526"/>
            <a:ext cx="3088640" cy="390734"/>
          </a:xfrm>
          <a:prstGeom prst="rect">
            <a:avLst/>
          </a:prstGeom>
        </p:spPr>
        <p:txBody>
          <a:bodyPr vert="horz" lIns="96910" tIns="48455" rIns="96910" bIns="48455" rtlCol="0" anchor="ctr"/>
          <a:lstStyle>
            <a:lvl1pPr algn="r">
              <a:defRPr sz="1300">
                <a:solidFill>
                  <a:schemeClr val="tx1">
                    <a:tint val="75000"/>
                  </a:schemeClr>
                </a:solidFill>
              </a:defRPr>
            </a:lvl1pPr>
          </a:lstStyle>
          <a:p>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097" y="6399491"/>
            <a:ext cx="2534682" cy="700080"/>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hf hdr="0" dt="0"/>
  <p:txStyles>
    <p:titleStyle>
      <a:lvl1pPr algn="l" rtl="0" eaLnBrk="1" fontAlgn="base" hangingPunct="1">
        <a:spcBef>
          <a:spcPct val="0"/>
        </a:spcBef>
        <a:spcAft>
          <a:spcPct val="0"/>
        </a:spcAft>
        <a:defRPr sz="3400">
          <a:solidFill>
            <a:schemeClr val="bg1"/>
          </a:solidFill>
          <a:latin typeface="+mj-lt"/>
          <a:ea typeface="+mj-ea"/>
          <a:cs typeface="+mj-cs"/>
        </a:defRPr>
      </a:lvl1pPr>
      <a:lvl2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5pPr>
      <a:lvl6pPr marL="484575"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6pPr>
      <a:lvl7pPr marL="969151"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7pPr>
      <a:lvl8pPr marL="1453726"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8pPr>
      <a:lvl9pPr marL="1938294"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9pPr>
    </p:titleStyle>
    <p:bodyStyle>
      <a:lvl1pPr marL="206956" indent="-206956" algn="l" rtl="0" eaLnBrk="1" fontAlgn="base" hangingPunct="1">
        <a:spcBef>
          <a:spcPct val="20000"/>
        </a:spcBef>
        <a:spcAft>
          <a:spcPct val="0"/>
        </a:spcAft>
        <a:buChar char="•"/>
        <a:defRPr sz="3000">
          <a:solidFill>
            <a:schemeClr val="tx1"/>
          </a:solidFill>
          <a:latin typeface="+mn-lt"/>
          <a:ea typeface="+mn-ea"/>
          <a:cs typeface="+mn-cs"/>
        </a:defRPr>
      </a:lvl1pPr>
      <a:lvl2pPr marL="610757" indent="-201898" algn="l" rtl="0" eaLnBrk="1" fontAlgn="base" hangingPunct="1">
        <a:spcBef>
          <a:spcPct val="20000"/>
        </a:spcBef>
        <a:spcAft>
          <a:spcPct val="0"/>
        </a:spcAft>
        <a:buChar char="-"/>
        <a:defRPr sz="2600">
          <a:solidFill>
            <a:schemeClr val="tx1"/>
          </a:solidFill>
          <a:latin typeface="+mn-lt"/>
          <a:ea typeface="+mn-ea"/>
          <a:cs typeface="+mn-cs"/>
        </a:defRPr>
      </a:lvl2pPr>
      <a:lvl3pPr marL="1017936" indent="-205266" algn="l" rtl="0" eaLnBrk="1" fontAlgn="base" hangingPunct="1">
        <a:spcBef>
          <a:spcPct val="20000"/>
        </a:spcBef>
        <a:spcAft>
          <a:spcPct val="0"/>
        </a:spcAft>
        <a:buChar char="•"/>
        <a:defRPr>
          <a:solidFill>
            <a:schemeClr val="tx1"/>
          </a:solidFill>
          <a:latin typeface="+mn-lt"/>
          <a:ea typeface="+mn-ea"/>
          <a:cs typeface="+mn-cs"/>
        </a:defRPr>
      </a:lvl3pPr>
      <a:lvl4pPr marL="1462134" indent="-242289" algn="l" rtl="0" eaLnBrk="1" fontAlgn="base" hangingPunct="1">
        <a:spcBef>
          <a:spcPct val="20000"/>
        </a:spcBef>
        <a:spcAft>
          <a:spcPct val="0"/>
        </a:spcAft>
        <a:buChar char="–"/>
        <a:defRPr>
          <a:solidFill>
            <a:schemeClr val="tx1"/>
          </a:solidFill>
          <a:latin typeface="+mn-lt"/>
          <a:ea typeface="+mn-ea"/>
          <a:cs typeface="+mn-cs"/>
        </a:defRPr>
      </a:lvl4pPr>
      <a:lvl5pPr marL="1906325" indent="-242289" algn="l" rtl="0" eaLnBrk="1" fontAlgn="base" hangingPunct="1">
        <a:spcBef>
          <a:spcPct val="20000"/>
        </a:spcBef>
        <a:spcAft>
          <a:spcPct val="0"/>
        </a:spcAft>
        <a:buChar char="»"/>
        <a:defRPr>
          <a:solidFill>
            <a:schemeClr val="tx1"/>
          </a:solidFill>
          <a:latin typeface="+mn-lt"/>
          <a:ea typeface="+mn-ea"/>
          <a:cs typeface="+mn-cs"/>
        </a:defRPr>
      </a:lvl5pPr>
      <a:lvl6pPr marL="2390904" indent="-242289" algn="l" rtl="0" eaLnBrk="1" fontAlgn="base" hangingPunct="1">
        <a:spcBef>
          <a:spcPct val="20000"/>
        </a:spcBef>
        <a:spcAft>
          <a:spcPct val="0"/>
        </a:spcAft>
        <a:buChar char="»"/>
        <a:defRPr>
          <a:solidFill>
            <a:schemeClr val="tx1"/>
          </a:solidFill>
          <a:latin typeface="+mn-lt"/>
          <a:ea typeface="+mn-ea"/>
          <a:cs typeface="+mn-cs"/>
        </a:defRPr>
      </a:lvl6pPr>
      <a:lvl7pPr marL="2875472" indent="-242289" algn="l" rtl="0" eaLnBrk="1" fontAlgn="base" hangingPunct="1">
        <a:spcBef>
          <a:spcPct val="20000"/>
        </a:spcBef>
        <a:spcAft>
          <a:spcPct val="0"/>
        </a:spcAft>
        <a:buChar char="»"/>
        <a:defRPr>
          <a:solidFill>
            <a:schemeClr val="tx1"/>
          </a:solidFill>
          <a:latin typeface="+mn-lt"/>
          <a:ea typeface="+mn-ea"/>
          <a:cs typeface="+mn-cs"/>
        </a:defRPr>
      </a:lvl7pPr>
      <a:lvl8pPr marL="3360049" indent="-242289" algn="l" rtl="0" eaLnBrk="1" fontAlgn="base" hangingPunct="1">
        <a:spcBef>
          <a:spcPct val="20000"/>
        </a:spcBef>
        <a:spcAft>
          <a:spcPct val="0"/>
        </a:spcAft>
        <a:buChar char="»"/>
        <a:defRPr>
          <a:solidFill>
            <a:schemeClr val="tx1"/>
          </a:solidFill>
          <a:latin typeface="+mn-lt"/>
          <a:ea typeface="+mn-ea"/>
          <a:cs typeface="+mn-cs"/>
        </a:defRPr>
      </a:lvl8pPr>
      <a:lvl9pPr marL="3844626" indent="-242289"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84575" rtl="0" eaLnBrk="1" latinLnBrk="0" hangingPunct="1">
        <a:defRPr sz="1900" kern="1200">
          <a:solidFill>
            <a:schemeClr val="tx1"/>
          </a:solidFill>
          <a:latin typeface="+mn-lt"/>
          <a:ea typeface="+mn-ea"/>
          <a:cs typeface="+mn-cs"/>
        </a:defRPr>
      </a:lvl1pPr>
      <a:lvl2pPr marL="484575" algn="l" defTabSz="484575" rtl="0" eaLnBrk="1" latinLnBrk="0" hangingPunct="1">
        <a:defRPr sz="1900" kern="1200">
          <a:solidFill>
            <a:schemeClr val="tx1"/>
          </a:solidFill>
          <a:latin typeface="+mn-lt"/>
          <a:ea typeface="+mn-ea"/>
          <a:cs typeface="+mn-cs"/>
        </a:defRPr>
      </a:lvl2pPr>
      <a:lvl3pPr marL="969151" algn="l" defTabSz="484575" rtl="0" eaLnBrk="1" latinLnBrk="0" hangingPunct="1">
        <a:defRPr sz="1900" kern="1200">
          <a:solidFill>
            <a:schemeClr val="tx1"/>
          </a:solidFill>
          <a:latin typeface="+mn-lt"/>
          <a:ea typeface="+mn-ea"/>
          <a:cs typeface="+mn-cs"/>
        </a:defRPr>
      </a:lvl3pPr>
      <a:lvl4pPr marL="1453726" algn="l" defTabSz="484575" rtl="0" eaLnBrk="1" latinLnBrk="0" hangingPunct="1">
        <a:defRPr sz="1900" kern="1200">
          <a:solidFill>
            <a:schemeClr val="tx1"/>
          </a:solidFill>
          <a:latin typeface="+mn-lt"/>
          <a:ea typeface="+mn-ea"/>
          <a:cs typeface="+mn-cs"/>
        </a:defRPr>
      </a:lvl4pPr>
      <a:lvl5pPr marL="1938294" algn="l" defTabSz="484575" rtl="0" eaLnBrk="1" latinLnBrk="0" hangingPunct="1">
        <a:defRPr sz="1900" kern="1200">
          <a:solidFill>
            <a:schemeClr val="tx1"/>
          </a:solidFill>
          <a:latin typeface="+mn-lt"/>
          <a:ea typeface="+mn-ea"/>
          <a:cs typeface="+mn-cs"/>
        </a:defRPr>
      </a:lvl5pPr>
      <a:lvl6pPr marL="2422873" algn="l" defTabSz="484575" rtl="0" eaLnBrk="1" latinLnBrk="0" hangingPunct="1">
        <a:defRPr sz="1900" kern="1200">
          <a:solidFill>
            <a:schemeClr val="tx1"/>
          </a:solidFill>
          <a:latin typeface="+mn-lt"/>
          <a:ea typeface="+mn-ea"/>
          <a:cs typeface="+mn-cs"/>
        </a:defRPr>
      </a:lvl6pPr>
      <a:lvl7pPr marL="2907445" algn="l" defTabSz="484575" rtl="0" eaLnBrk="1" latinLnBrk="0" hangingPunct="1">
        <a:defRPr sz="1900" kern="1200">
          <a:solidFill>
            <a:schemeClr val="tx1"/>
          </a:solidFill>
          <a:latin typeface="+mn-lt"/>
          <a:ea typeface="+mn-ea"/>
          <a:cs typeface="+mn-cs"/>
        </a:defRPr>
      </a:lvl7pPr>
      <a:lvl8pPr marL="3392018" algn="l" defTabSz="484575" rtl="0" eaLnBrk="1" latinLnBrk="0" hangingPunct="1">
        <a:defRPr sz="1900" kern="1200">
          <a:solidFill>
            <a:schemeClr val="tx1"/>
          </a:solidFill>
          <a:latin typeface="+mn-lt"/>
          <a:ea typeface="+mn-ea"/>
          <a:cs typeface="+mn-cs"/>
        </a:defRPr>
      </a:lvl8pPr>
      <a:lvl9pPr marL="3876596" algn="l" defTabSz="484575"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97840" y="383939"/>
            <a:ext cx="8290560" cy="8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497888" y="1539202"/>
            <a:ext cx="8603429" cy="4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p:cNvSpPr/>
          <p:nvPr/>
        </p:nvSpPr>
        <p:spPr bwMode="auto">
          <a:xfrm>
            <a:off x="0" y="0"/>
            <a:ext cx="9753600" cy="1434808"/>
          </a:xfrm>
          <a:prstGeom prst="rect">
            <a:avLst/>
          </a:prstGeom>
          <a:solidFill>
            <a:srgbClr val="0070C0"/>
          </a:solidFill>
          <a:ln w="9525" cap="flat" cmpd="sng" algn="ctr">
            <a:noFill/>
            <a:prstDash val="solid"/>
            <a:round/>
            <a:headEnd type="none" w="med" len="med"/>
            <a:tailEnd type="none" w="med" len="med"/>
          </a:ln>
          <a:effectLst/>
        </p:spPr>
        <p:txBody>
          <a:bodyPr vert="horz" wrap="square" lIns="96997" tIns="48500" rIns="96997" bIns="48500" numCol="1" rtlCol="0" anchor="t" anchorCtr="0" compatLnSpc="1">
            <a:prstTxWarp prst="textNoShape">
              <a:avLst/>
            </a:prstTxWarp>
          </a:bodyPr>
          <a:lstStyle/>
          <a:p>
            <a:pPr marL="0" marR="0" indent="0" algn="l" defTabSz="970032"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6028928" y="6556526"/>
            <a:ext cx="3088640" cy="390734"/>
          </a:xfrm>
          <a:prstGeom prst="rect">
            <a:avLst/>
          </a:prstGeom>
        </p:spPr>
        <p:txBody>
          <a:bodyPr vert="horz" lIns="96997" tIns="48500" rIns="96997" bIns="48500" rtlCol="0" anchor="ctr"/>
          <a:lstStyle>
            <a:lvl1pPr algn="r">
              <a:defRPr sz="1300">
                <a:solidFill>
                  <a:schemeClr val="tx1">
                    <a:tint val="75000"/>
                  </a:schemeClr>
                </a:solidFill>
              </a:defRPr>
            </a:lvl1pPr>
          </a:lstStyle>
          <a:p>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097" y="6399491"/>
            <a:ext cx="2534682" cy="700080"/>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dt="0"/>
  <p:txStyles>
    <p:titleStyle>
      <a:lvl1pPr algn="l" rtl="0" eaLnBrk="1" fontAlgn="base" hangingPunct="1">
        <a:spcBef>
          <a:spcPct val="0"/>
        </a:spcBef>
        <a:spcAft>
          <a:spcPct val="0"/>
        </a:spcAft>
        <a:defRPr sz="3400">
          <a:solidFill>
            <a:schemeClr val="bg1"/>
          </a:solidFill>
          <a:latin typeface="+mj-lt"/>
          <a:ea typeface="+mj-ea"/>
          <a:cs typeface="+mj-cs"/>
        </a:defRPr>
      </a:lvl1pPr>
      <a:lvl2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5pPr>
      <a:lvl6pPr marL="485015"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6pPr>
      <a:lvl7pPr marL="970032"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7pPr>
      <a:lvl8pPr marL="1455047"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8pPr>
      <a:lvl9pPr marL="1940058"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9pPr>
    </p:titleStyle>
    <p:bodyStyle>
      <a:lvl1pPr marL="207144" indent="-207144" algn="l" rtl="0" eaLnBrk="1" fontAlgn="base" hangingPunct="1">
        <a:spcBef>
          <a:spcPct val="20000"/>
        </a:spcBef>
        <a:spcAft>
          <a:spcPct val="0"/>
        </a:spcAft>
        <a:buChar char="•"/>
        <a:defRPr sz="3000">
          <a:solidFill>
            <a:schemeClr val="tx1"/>
          </a:solidFill>
          <a:latin typeface="+mn-lt"/>
          <a:ea typeface="+mn-ea"/>
          <a:cs typeface="+mn-cs"/>
        </a:defRPr>
      </a:lvl1pPr>
      <a:lvl2pPr marL="611313" indent="-202082" algn="l" rtl="0" eaLnBrk="1" fontAlgn="base" hangingPunct="1">
        <a:spcBef>
          <a:spcPct val="20000"/>
        </a:spcBef>
        <a:spcAft>
          <a:spcPct val="0"/>
        </a:spcAft>
        <a:buChar char="-"/>
        <a:defRPr sz="2600">
          <a:solidFill>
            <a:schemeClr val="tx1"/>
          </a:solidFill>
          <a:latin typeface="+mn-lt"/>
          <a:ea typeface="+mn-ea"/>
          <a:cs typeface="+mn-cs"/>
        </a:defRPr>
      </a:lvl2pPr>
      <a:lvl3pPr marL="1018864" indent="-205454" algn="l" rtl="0" eaLnBrk="1" fontAlgn="base" hangingPunct="1">
        <a:spcBef>
          <a:spcPct val="20000"/>
        </a:spcBef>
        <a:spcAft>
          <a:spcPct val="0"/>
        </a:spcAft>
        <a:buChar char="•"/>
        <a:defRPr>
          <a:solidFill>
            <a:schemeClr val="tx1"/>
          </a:solidFill>
          <a:latin typeface="+mn-lt"/>
          <a:ea typeface="+mn-ea"/>
          <a:cs typeface="+mn-cs"/>
        </a:defRPr>
      </a:lvl3pPr>
      <a:lvl4pPr marL="1463464" indent="-242509" algn="l" rtl="0" eaLnBrk="1" fontAlgn="base" hangingPunct="1">
        <a:spcBef>
          <a:spcPct val="20000"/>
        </a:spcBef>
        <a:spcAft>
          <a:spcPct val="0"/>
        </a:spcAft>
        <a:buChar char="–"/>
        <a:defRPr>
          <a:solidFill>
            <a:schemeClr val="tx1"/>
          </a:solidFill>
          <a:latin typeface="+mn-lt"/>
          <a:ea typeface="+mn-ea"/>
          <a:cs typeface="+mn-cs"/>
        </a:defRPr>
      </a:lvl4pPr>
      <a:lvl5pPr marL="1908061" indent="-242509" algn="l" rtl="0" eaLnBrk="1" fontAlgn="base" hangingPunct="1">
        <a:spcBef>
          <a:spcPct val="20000"/>
        </a:spcBef>
        <a:spcAft>
          <a:spcPct val="0"/>
        </a:spcAft>
        <a:buChar char="»"/>
        <a:defRPr>
          <a:solidFill>
            <a:schemeClr val="tx1"/>
          </a:solidFill>
          <a:latin typeface="+mn-lt"/>
          <a:ea typeface="+mn-ea"/>
          <a:cs typeface="+mn-cs"/>
        </a:defRPr>
      </a:lvl5pPr>
      <a:lvl6pPr marL="2393079" indent="-242509" algn="l" rtl="0" eaLnBrk="1" fontAlgn="base" hangingPunct="1">
        <a:spcBef>
          <a:spcPct val="20000"/>
        </a:spcBef>
        <a:spcAft>
          <a:spcPct val="0"/>
        </a:spcAft>
        <a:buChar char="»"/>
        <a:defRPr>
          <a:solidFill>
            <a:schemeClr val="tx1"/>
          </a:solidFill>
          <a:latin typeface="+mn-lt"/>
          <a:ea typeface="+mn-ea"/>
          <a:cs typeface="+mn-cs"/>
        </a:defRPr>
      </a:lvl6pPr>
      <a:lvl7pPr marL="2878088" indent="-242509" algn="l" rtl="0" eaLnBrk="1" fontAlgn="base" hangingPunct="1">
        <a:spcBef>
          <a:spcPct val="20000"/>
        </a:spcBef>
        <a:spcAft>
          <a:spcPct val="0"/>
        </a:spcAft>
        <a:buChar char="»"/>
        <a:defRPr>
          <a:solidFill>
            <a:schemeClr val="tx1"/>
          </a:solidFill>
          <a:latin typeface="+mn-lt"/>
          <a:ea typeface="+mn-ea"/>
          <a:cs typeface="+mn-cs"/>
        </a:defRPr>
      </a:lvl7pPr>
      <a:lvl8pPr marL="3363107" indent="-242509" algn="l" rtl="0" eaLnBrk="1" fontAlgn="base" hangingPunct="1">
        <a:spcBef>
          <a:spcPct val="20000"/>
        </a:spcBef>
        <a:spcAft>
          <a:spcPct val="0"/>
        </a:spcAft>
        <a:buChar char="»"/>
        <a:defRPr>
          <a:solidFill>
            <a:schemeClr val="tx1"/>
          </a:solidFill>
          <a:latin typeface="+mn-lt"/>
          <a:ea typeface="+mn-ea"/>
          <a:cs typeface="+mn-cs"/>
        </a:defRPr>
      </a:lvl8pPr>
      <a:lvl9pPr marL="3848125" indent="-242509"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85015" rtl="0" eaLnBrk="1" latinLnBrk="0" hangingPunct="1">
        <a:defRPr sz="1900" kern="1200">
          <a:solidFill>
            <a:schemeClr val="tx1"/>
          </a:solidFill>
          <a:latin typeface="+mn-lt"/>
          <a:ea typeface="+mn-ea"/>
          <a:cs typeface="+mn-cs"/>
        </a:defRPr>
      </a:lvl1pPr>
      <a:lvl2pPr marL="485015" algn="l" defTabSz="485015" rtl="0" eaLnBrk="1" latinLnBrk="0" hangingPunct="1">
        <a:defRPr sz="1900" kern="1200">
          <a:solidFill>
            <a:schemeClr val="tx1"/>
          </a:solidFill>
          <a:latin typeface="+mn-lt"/>
          <a:ea typeface="+mn-ea"/>
          <a:cs typeface="+mn-cs"/>
        </a:defRPr>
      </a:lvl2pPr>
      <a:lvl3pPr marL="970032" algn="l" defTabSz="485015" rtl="0" eaLnBrk="1" latinLnBrk="0" hangingPunct="1">
        <a:defRPr sz="1900" kern="1200">
          <a:solidFill>
            <a:schemeClr val="tx1"/>
          </a:solidFill>
          <a:latin typeface="+mn-lt"/>
          <a:ea typeface="+mn-ea"/>
          <a:cs typeface="+mn-cs"/>
        </a:defRPr>
      </a:lvl3pPr>
      <a:lvl4pPr marL="1455047" algn="l" defTabSz="485015" rtl="0" eaLnBrk="1" latinLnBrk="0" hangingPunct="1">
        <a:defRPr sz="1900" kern="1200">
          <a:solidFill>
            <a:schemeClr val="tx1"/>
          </a:solidFill>
          <a:latin typeface="+mn-lt"/>
          <a:ea typeface="+mn-ea"/>
          <a:cs typeface="+mn-cs"/>
        </a:defRPr>
      </a:lvl4pPr>
      <a:lvl5pPr marL="1940058" algn="l" defTabSz="485015" rtl="0" eaLnBrk="1" latinLnBrk="0" hangingPunct="1">
        <a:defRPr sz="1900" kern="1200">
          <a:solidFill>
            <a:schemeClr val="tx1"/>
          </a:solidFill>
          <a:latin typeface="+mn-lt"/>
          <a:ea typeface="+mn-ea"/>
          <a:cs typeface="+mn-cs"/>
        </a:defRPr>
      </a:lvl5pPr>
      <a:lvl6pPr marL="2425077" algn="l" defTabSz="485015" rtl="0" eaLnBrk="1" latinLnBrk="0" hangingPunct="1">
        <a:defRPr sz="1900" kern="1200">
          <a:solidFill>
            <a:schemeClr val="tx1"/>
          </a:solidFill>
          <a:latin typeface="+mn-lt"/>
          <a:ea typeface="+mn-ea"/>
          <a:cs typeface="+mn-cs"/>
        </a:defRPr>
      </a:lvl6pPr>
      <a:lvl7pPr marL="2910092" algn="l" defTabSz="485015" rtl="0" eaLnBrk="1" latinLnBrk="0" hangingPunct="1">
        <a:defRPr sz="1900" kern="1200">
          <a:solidFill>
            <a:schemeClr val="tx1"/>
          </a:solidFill>
          <a:latin typeface="+mn-lt"/>
          <a:ea typeface="+mn-ea"/>
          <a:cs typeface="+mn-cs"/>
        </a:defRPr>
      </a:lvl7pPr>
      <a:lvl8pPr marL="3395105" algn="l" defTabSz="485015" rtl="0" eaLnBrk="1" latinLnBrk="0" hangingPunct="1">
        <a:defRPr sz="1900" kern="1200">
          <a:solidFill>
            <a:schemeClr val="tx1"/>
          </a:solidFill>
          <a:latin typeface="+mn-lt"/>
          <a:ea typeface="+mn-ea"/>
          <a:cs typeface="+mn-cs"/>
        </a:defRPr>
      </a:lvl8pPr>
      <a:lvl9pPr marL="3880124" algn="l" defTabSz="485015"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97840" y="383939"/>
            <a:ext cx="8290560" cy="8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24"/>
          <p:cNvSpPr>
            <a:spLocks noGrp="1" noChangeArrowheads="1"/>
          </p:cNvSpPr>
          <p:nvPr>
            <p:ph type="body" idx="1"/>
          </p:nvPr>
        </p:nvSpPr>
        <p:spPr bwMode="auto">
          <a:xfrm>
            <a:off x="497880" y="1539194"/>
            <a:ext cx="8603429" cy="4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p:cNvSpPr/>
          <p:nvPr/>
        </p:nvSpPr>
        <p:spPr bwMode="auto">
          <a:xfrm>
            <a:off x="0" y="0"/>
            <a:ext cx="9753600" cy="1434808"/>
          </a:xfrm>
          <a:prstGeom prst="rect">
            <a:avLst/>
          </a:prstGeom>
          <a:solidFill>
            <a:srgbClr val="0070C0"/>
          </a:solidFill>
          <a:ln w="9525" cap="flat" cmpd="sng" algn="ctr">
            <a:noFill/>
            <a:prstDash val="solid"/>
            <a:round/>
            <a:headEnd type="none" w="med" len="med"/>
            <a:tailEnd type="none" w="med" len="med"/>
          </a:ln>
          <a:effectLst/>
        </p:spPr>
        <p:txBody>
          <a:bodyPr vert="horz" wrap="square" lIns="97102" tIns="48553" rIns="97102" bIns="48553" numCol="1" rtlCol="0" anchor="t" anchorCtr="0" compatLnSpc="1">
            <a:prstTxWarp prst="textNoShape">
              <a:avLst/>
            </a:prstTxWarp>
          </a:bodyPr>
          <a:lstStyle/>
          <a:p>
            <a:pPr marL="0" marR="0" indent="0" algn="l" defTabSz="971062" rtl="0" eaLnBrk="0" fontAlgn="base" latinLnBrk="0" hangingPunct="0">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6028928" y="6556526"/>
            <a:ext cx="3088640" cy="390734"/>
          </a:xfrm>
          <a:prstGeom prst="rect">
            <a:avLst/>
          </a:prstGeom>
        </p:spPr>
        <p:txBody>
          <a:bodyPr vert="horz" lIns="97102" tIns="48553" rIns="97102" bIns="48553" rtlCol="0" anchor="ctr"/>
          <a:lstStyle>
            <a:lvl1pPr algn="r">
              <a:defRPr sz="1300">
                <a:solidFill>
                  <a:schemeClr val="tx1">
                    <a:tint val="75000"/>
                  </a:schemeClr>
                </a:solidFill>
              </a:defRPr>
            </a:lvl1pPr>
          </a:lstStyle>
          <a:p>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097" y="6399491"/>
            <a:ext cx="2534682" cy="700080"/>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dt="0"/>
  <p:txStyles>
    <p:titleStyle>
      <a:lvl1pPr algn="l" rtl="0" eaLnBrk="1" fontAlgn="base" hangingPunct="1">
        <a:spcBef>
          <a:spcPct val="0"/>
        </a:spcBef>
        <a:spcAft>
          <a:spcPct val="0"/>
        </a:spcAft>
        <a:defRPr sz="3400">
          <a:solidFill>
            <a:schemeClr val="bg1"/>
          </a:solidFill>
          <a:latin typeface="+mj-lt"/>
          <a:ea typeface="+mj-ea"/>
          <a:cs typeface="+mj-cs"/>
        </a:defRPr>
      </a:lvl1pPr>
      <a:lvl2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5pPr>
      <a:lvl6pPr marL="485530"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6pPr>
      <a:lvl7pPr marL="971062"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7pPr>
      <a:lvl8pPr marL="1456593"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8pPr>
      <a:lvl9pPr marL="1942118" algn="l" rtl="0" eaLnBrk="1" fontAlgn="base" hangingPunct="1">
        <a:spcBef>
          <a:spcPct val="0"/>
        </a:spcBef>
        <a:spcAft>
          <a:spcPct val="0"/>
        </a:spcAft>
        <a:defRPr sz="3400">
          <a:solidFill>
            <a:schemeClr val="bg1"/>
          </a:solidFill>
          <a:latin typeface="Arial" charset="0"/>
          <a:ea typeface="ＭＳ Ｐゴシック" pitchFamily="1" charset="-128"/>
          <a:cs typeface="ＭＳ Ｐゴシック" pitchFamily="1" charset="-128"/>
        </a:defRPr>
      </a:lvl9pPr>
    </p:titleStyle>
    <p:bodyStyle>
      <a:lvl1pPr marL="207363" indent="-207363" algn="l" rtl="0" eaLnBrk="1" fontAlgn="base" hangingPunct="1">
        <a:spcBef>
          <a:spcPct val="20000"/>
        </a:spcBef>
        <a:spcAft>
          <a:spcPct val="0"/>
        </a:spcAft>
        <a:buChar char="•"/>
        <a:defRPr sz="3000">
          <a:solidFill>
            <a:schemeClr val="tx1"/>
          </a:solidFill>
          <a:latin typeface="+mn-lt"/>
          <a:ea typeface="+mn-ea"/>
          <a:cs typeface="+mn-cs"/>
        </a:defRPr>
      </a:lvl1pPr>
      <a:lvl2pPr marL="611963" indent="-202299" algn="l" rtl="0" eaLnBrk="1" fontAlgn="base" hangingPunct="1">
        <a:spcBef>
          <a:spcPct val="20000"/>
        </a:spcBef>
        <a:spcAft>
          <a:spcPct val="0"/>
        </a:spcAft>
        <a:buChar char="-"/>
        <a:defRPr sz="2600">
          <a:solidFill>
            <a:schemeClr val="tx1"/>
          </a:solidFill>
          <a:latin typeface="+mn-lt"/>
          <a:ea typeface="+mn-ea"/>
          <a:cs typeface="+mn-cs"/>
        </a:defRPr>
      </a:lvl2pPr>
      <a:lvl3pPr marL="1019947" indent="-205673" algn="l" rtl="0" eaLnBrk="1" fontAlgn="base" hangingPunct="1">
        <a:spcBef>
          <a:spcPct val="20000"/>
        </a:spcBef>
        <a:spcAft>
          <a:spcPct val="0"/>
        </a:spcAft>
        <a:buChar char="•"/>
        <a:defRPr>
          <a:solidFill>
            <a:schemeClr val="tx1"/>
          </a:solidFill>
          <a:latin typeface="+mn-lt"/>
          <a:ea typeface="+mn-ea"/>
          <a:cs typeface="+mn-cs"/>
        </a:defRPr>
      </a:lvl3pPr>
      <a:lvl4pPr marL="1465019" indent="-242766" algn="l" rtl="0" eaLnBrk="1" fontAlgn="base" hangingPunct="1">
        <a:spcBef>
          <a:spcPct val="20000"/>
        </a:spcBef>
        <a:spcAft>
          <a:spcPct val="0"/>
        </a:spcAft>
        <a:buChar char="–"/>
        <a:defRPr>
          <a:solidFill>
            <a:schemeClr val="tx1"/>
          </a:solidFill>
          <a:latin typeface="+mn-lt"/>
          <a:ea typeface="+mn-ea"/>
          <a:cs typeface="+mn-cs"/>
        </a:defRPr>
      </a:lvl4pPr>
      <a:lvl5pPr marL="1910088" indent="-242766" algn="l" rtl="0" eaLnBrk="1" fontAlgn="base" hangingPunct="1">
        <a:spcBef>
          <a:spcPct val="20000"/>
        </a:spcBef>
        <a:spcAft>
          <a:spcPct val="0"/>
        </a:spcAft>
        <a:buChar char="»"/>
        <a:defRPr>
          <a:solidFill>
            <a:schemeClr val="tx1"/>
          </a:solidFill>
          <a:latin typeface="+mn-lt"/>
          <a:ea typeface="+mn-ea"/>
          <a:cs typeface="+mn-cs"/>
        </a:defRPr>
      </a:lvl5pPr>
      <a:lvl6pPr marL="2395619" indent="-242766" algn="l" rtl="0" eaLnBrk="1" fontAlgn="base" hangingPunct="1">
        <a:spcBef>
          <a:spcPct val="20000"/>
        </a:spcBef>
        <a:spcAft>
          <a:spcPct val="0"/>
        </a:spcAft>
        <a:buChar char="»"/>
        <a:defRPr>
          <a:solidFill>
            <a:schemeClr val="tx1"/>
          </a:solidFill>
          <a:latin typeface="+mn-lt"/>
          <a:ea typeface="+mn-ea"/>
          <a:cs typeface="+mn-cs"/>
        </a:defRPr>
      </a:lvl6pPr>
      <a:lvl7pPr marL="2881145" indent="-242766" algn="l" rtl="0" eaLnBrk="1" fontAlgn="base" hangingPunct="1">
        <a:spcBef>
          <a:spcPct val="20000"/>
        </a:spcBef>
        <a:spcAft>
          <a:spcPct val="0"/>
        </a:spcAft>
        <a:buChar char="»"/>
        <a:defRPr>
          <a:solidFill>
            <a:schemeClr val="tx1"/>
          </a:solidFill>
          <a:latin typeface="+mn-lt"/>
          <a:ea typeface="+mn-ea"/>
          <a:cs typeface="+mn-cs"/>
        </a:defRPr>
      </a:lvl7pPr>
      <a:lvl8pPr marL="3366678" indent="-242766" algn="l" rtl="0" eaLnBrk="1" fontAlgn="base" hangingPunct="1">
        <a:spcBef>
          <a:spcPct val="20000"/>
        </a:spcBef>
        <a:spcAft>
          <a:spcPct val="0"/>
        </a:spcAft>
        <a:buChar char="»"/>
        <a:defRPr>
          <a:solidFill>
            <a:schemeClr val="tx1"/>
          </a:solidFill>
          <a:latin typeface="+mn-lt"/>
          <a:ea typeface="+mn-ea"/>
          <a:cs typeface="+mn-cs"/>
        </a:defRPr>
      </a:lvl8pPr>
      <a:lvl9pPr marL="3852211" indent="-242766"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85530" rtl="0" eaLnBrk="1" latinLnBrk="0" hangingPunct="1">
        <a:defRPr sz="1900" kern="1200">
          <a:solidFill>
            <a:schemeClr val="tx1"/>
          </a:solidFill>
          <a:latin typeface="+mn-lt"/>
          <a:ea typeface="+mn-ea"/>
          <a:cs typeface="+mn-cs"/>
        </a:defRPr>
      </a:lvl1pPr>
      <a:lvl2pPr marL="485530" algn="l" defTabSz="485530" rtl="0" eaLnBrk="1" latinLnBrk="0" hangingPunct="1">
        <a:defRPr sz="1900" kern="1200">
          <a:solidFill>
            <a:schemeClr val="tx1"/>
          </a:solidFill>
          <a:latin typeface="+mn-lt"/>
          <a:ea typeface="+mn-ea"/>
          <a:cs typeface="+mn-cs"/>
        </a:defRPr>
      </a:lvl2pPr>
      <a:lvl3pPr marL="971062" algn="l" defTabSz="485530" rtl="0" eaLnBrk="1" latinLnBrk="0" hangingPunct="1">
        <a:defRPr sz="1900" kern="1200">
          <a:solidFill>
            <a:schemeClr val="tx1"/>
          </a:solidFill>
          <a:latin typeface="+mn-lt"/>
          <a:ea typeface="+mn-ea"/>
          <a:cs typeface="+mn-cs"/>
        </a:defRPr>
      </a:lvl3pPr>
      <a:lvl4pPr marL="1456593" algn="l" defTabSz="485530" rtl="0" eaLnBrk="1" latinLnBrk="0" hangingPunct="1">
        <a:defRPr sz="1900" kern="1200">
          <a:solidFill>
            <a:schemeClr val="tx1"/>
          </a:solidFill>
          <a:latin typeface="+mn-lt"/>
          <a:ea typeface="+mn-ea"/>
          <a:cs typeface="+mn-cs"/>
        </a:defRPr>
      </a:lvl4pPr>
      <a:lvl5pPr marL="1942118" algn="l" defTabSz="485530" rtl="0" eaLnBrk="1" latinLnBrk="0" hangingPunct="1">
        <a:defRPr sz="1900" kern="1200">
          <a:solidFill>
            <a:schemeClr val="tx1"/>
          </a:solidFill>
          <a:latin typeface="+mn-lt"/>
          <a:ea typeface="+mn-ea"/>
          <a:cs typeface="+mn-cs"/>
        </a:defRPr>
      </a:lvl5pPr>
      <a:lvl6pPr marL="2427651" algn="l" defTabSz="485530" rtl="0" eaLnBrk="1" latinLnBrk="0" hangingPunct="1">
        <a:defRPr sz="1900" kern="1200">
          <a:solidFill>
            <a:schemeClr val="tx1"/>
          </a:solidFill>
          <a:latin typeface="+mn-lt"/>
          <a:ea typeface="+mn-ea"/>
          <a:cs typeface="+mn-cs"/>
        </a:defRPr>
      </a:lvl6pPr>
      <a:lvl7pPr marL="2913181" algn="l" defTabSz="485530" rtl="0" eaLnBrk="1" latinLnBrk="0" hangingPunct="1">
        <a:defRPr sz="1900" kern="1200">
          <a:solidFill>
            <a:schemeClr val="tx1"/>
          </a:solidFill>
          <a:latin typeface="+mn-lt"/>
          <a:ea typeface="+mn-ea"/>
          <a:cs typeface="+mn-cs"/>
        </a:defRPr>
      </a:lvl7pPr>
      <a:lvl8pPr marL="3398711" algn="l" defTabSz="485530" rtl="0" eaLnBrk="1" latinLnBrk="0" hangingPunct="1">
        <a:defRPr sz="1900" kern="1200">
          <a:solidFill>
            <a:schemeClr val="tx1"/>
          </a:solidFill>
          <a:latin typeface="+mn-lt"/>
          <a:ea typeface="+mn-ea"/>
          <a:cs typeface="+mn-cs"/>
        </a:defRPr>
      </a:lvl8pPr>
      <a:lvl9pPr marL="3884245" algn="l" defTabSz="4855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2"/>
          </p:nvPr>
        </p:nvSpPr>
        <p:spPr>
          <a:xfrm>
            <a:off x="1352048" y="5425471"/>
            <a:ext cx="8133265" cy="692307"/>
          </a:xfrm>
        </p:spPr>
        <p:txBody>
          <a:bodyPr/>
          <a:lstStyle/>
          <a:p>
            <a:pPr>
              <a:lnSpc>
                <a:spcPct val="150000"/>
              </a:lnSpc>
            </a:pPr>
            <a:r>
              <a:rPr lang="fr-FR" sz="2800" dirty="0">
                <a:solidFill>
                  <a:srgbClr val="339933"/>
                </a:solidFill>
              </a:rPr>
              <a:t>Constats et recommandations</a:t>
            </a:r>
          </a:p>
          <a:p>
            <a:pPr algn="r"/>
            <a:r>
              <a:rPr lang="fr-FR" sz="2400" noProof="0" dirty="0">
                <a:solidFill>
                  <a:srgbClr val="339933"/>
                </a:solidFill>
              </a:rPr>
              <a:t>Atelier national – </a:t>
            </a:r>
            <a:r>
              <a:rPr lang="fr-FR" sz="2400" dirty="0" smtClean="0">
                <a:solidFill>
                  <a:srgbClr val="339933"/>
                </a:solidFill>
              </a:rPr>
              <a:t>23</a:t>
            </a:r>
            <a:r>
              <a:rPr lang="fr-FR" sz="2400" noProof="0" dirty="0" smtClean="0">
                <a:solidFill>
                  <a:srgbClr val="339933"/>
                </a:solidFill>
              </a:rPr>
              <a:t> novembre</a:t>
            </a:r>
            <a:r>
              <a:rPr lang="fr-FR" sz="2400" dirty="0" smtClean="0">
                <a:solidFill>
                  <a:srgbClr val="339933"/>
                </a:solidFill>
              </a:rPr>
              <a:t> </a:t>
            </a:r>
            <a:r>
              <a:rPr lang="fr-FR" sz="2400" noProof="0" dirty="0">
                <a:solidFill>
                  <a:srgbClr val="339933"/>
                </a:solidFill>
              </a:rPr>
              <a:t>2018</a:t>
            </a:r>
          </a:p>
        </p:txBody>
      </p:sp>
      <p:sp>
        <p:nvSpPr>
          <p:cNvPr id="2" name="Title 1"/>
          <p:cNvSpPr>
            <a:spLocks noGrp="1"/>
          </p:cNvSpPr>
          <p:nvPr>
            <p:ph type="ctrTitle"/>
          </p:nvPr>
        </p:nvSpPr>
        <p:spPr>
          <a:xfrm>
            <a:off x="1348369" y="4054799"/>
            <a:ext cx="8568991" cy="770586"/>
          </a:xfrm>
        </p:spPr>
        <p:txBody>
          <a:bodyPr/>
          <a:lstStyle/>
          <a:p>
            <a:pPr>
              <a:lnSpc>
                <a:spcPct val="150000"/>
              </a:lnSpc>
            </a:pPr>
            <a:r>
              <a:rPr lang="fr-FR" sz="2800" noProof="0" dirty="0" smtClean="0">
                <a:latin typeface="+mj-lt"/>
              </a:rPr>
              <a:t>Burkina Faso</a:t>
            </a:r>
            <a:r>
              <a:rPr lang="fr-FR" sz="2800" noProof="0" dirty="0">
                <a:latin typeface="+mj-lt"/>
              </a:rPr>
              <a:t/>
            </a:r>
            <a:br>
              <a:rPr lang="fr-FR" sz="2800" noProof="0" dirty="0">
                <a:latin typeface="+mj-lt"/>
              </a:rPr>
            </a:br>
            <a:r>
              <a:rPr lang="fr-FR" sz="2800" b="1" noProof="0" dirty="0">
                <a:latin typeface="+mj-lt"/>
              </a:rPr>
              <a:t>Evaluation de la stratégie et du programme pays</a:t>
            </a:r>
          </a:p>
        </p:txBody>
      </p:sp>
      <p:pic>
        <p:nvPicPr>
          <p:cNvPr id="15" name="Picture Placeholder 1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8144" b="8144"/>
          <a:stretch>
            <a:fillRect/>
          </a:stretch>
        </p:blipFill>
        <p:spPr/>
      </p:pic>
    </p:spTree>
    <p:extLst>
      <p:ext uri="{BB962C8B-B14F-4D97-AF65-F5344CB8AC3E}">
        <p14:creationId xmlns:p14="http://schemas.microsoft.com/office/powerpoint/2010/main" val="106546019"/>
      </p:ext>
    </p:extLst>
  </p:cSld>
  <p:clrMapOvr>
    <a:masterClrMapping/>
  </p:clrMapOvr>
  <mc:AlternateContent xmlns:mc="http://schemas.openxmlformats.org/markup-compatibility/2006" xmlns:p14="http://schemas.microsoft.com/office/powerpoint/2010/main">
    <mc:Choice Requires="p14">
      <p:transition spd="slow" p14:dur="2000" advTm="54413"/>
    </mc:Choice>
    <mc:Fallback xmlns="">
      <p:transition spd="slow" advTm="5441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89931"/>
            <a:ext cx="8778240" cy="988774"/>
          </a:xfrm>
        </p:spPr>
        <p:txBody>
          <a:bodyPr/>
          <a:lstStyle/>
          <a:p>
            <a:r>
              <a:rPr lang="fr-FR" dirty="0"/>
              <a:t>Efficience et </a:t>
            </a:r>
            <a:r>
              <a:rPr lang="fr-FR" dirty="0" smtClean="0"/>
              <a:t>durabilité</a:t>
            </a:r>
            <a:endParaRPr lang="fr-FR" dirty="0"/>
          </a:p>
        </p:txBody>
      </p:sp>
      <p:sp>
        <p:nvSpPr>
          <p:cNvPr id="3" name="Content Placeholder 2"/>
          <p:cNvSpPr>
            <a:spLocks noGrp="1"/>
          </p:cNvSpPr>
          <p:nvPr>
            <p:ph idx="1"/>
          </p:nvPr>
        </p:nvSpPr>
        <p:spPr>
          <a:xfrm>
            <a:off x="412304" y="1581274"/>
            <a:ext cx="8778240" cy="4810134"/>
          </a:xfrm>
        </p:spPr>
        <p:txBody>
          <a:bodyPr>
            <a:noAutofit/>
          </a:bodyPr>
          <a:lstStyle/>
          <a:p>
            <a:pPr>
              <a:lnSpc>
                <a:spcPts val="2600"/>
              </a:lnSpc>
              <a:spcBef>
                <a:spcPts val="1800"/>
              </a:spcBef>
              <a:spcAft>
                <a:spcPts val="0"/>
              </a:spcAft>
            </a:pPr>
            <a:r>
              <a:rPr lang="fr-FR" sz="2400" b="1" dirty="0" smtClean="0">
                <a:solidFill>
                  <a:srgbClr val="FF0000"/>
                </a:solidFill>
              </a:rPr>
              <a:t>Retards relativement </a:t>
            </a:r>
            <a:r>
              <a:rPr lang="fr-FR" sz="2400" b="1" dirty="0">
                <a:solidFill>
                  <a:srgbClr val="FF0000"/>
                </a:solidFill>
              </a:rPr>
              <a:t>importants </a:t>
            </a:r>
            <a:r>
              <a:rPr lang="fr-FR" sz="2400" dirty="0" smtClean="0"/>
              <a:t>pour faire démarrer les projets;</a:t>
            </a:r>
          </a:p>
          <a:p>
            <a:pPr>
              <a:lnSpc>
                <a:spcPts val="2600"/>
              </a:lnSpc>
              <a:spcBef>
                <a:spcPts val="1800"/>
              </a:spcBef>
              <a:spcAft>
                <a:spcPts val="0"/>
              </a:spcAft>
            </a:pPr>
            <a:r>
              <a:rPr lang="fr-FR" sz="2400" b="1" dirty="0" smtClean="0">
                <a:solidFill>
                  <a:srgbClr val="FF0000"/>
                </a:solidFill>
              </a:rPr>
              <a:t>Instabilité relativement forte </a:t>
            </a:r>
            <a:r>
              <a:rPr lang="fr-FR" sz="2400" b="1" dirty="0">
                <a:solidFill>
                  <a:srgbClr val="FF0000"/>
                </a:solidFill>
              </a:rPr>
              <a:t>du personnel </a:t>
            </a:r>
            <a:r>
              <a:rPr lang="fr-FR" sz="2400" dirty="0" smtClean="0"/>
              <a:t>des unités de gestion, et faiblesse des capacités (en première moitié de la période évaluée); =&gt; </a:t>
            </a:r>
            <a:r>
              <a:rPr lang="fr-FR" sz="2400" b="1" dirty="0" smtClean="0">
                <a:solidFill>
                  <a:srgbClr val="FF0000"/>
                </a:solidFill>
              </a:rPr>
              <a:t>Coûts de gestion élevés</a:t>
            </a:r>
            <a:r>
              <a:rPr lang="fr-FR" sz="2400" dirty="0" smtClean="0"/>
              <a:t>;</a:t>
            </a:r>
          </a:p>
          <a:p>
            <a:pPr>
              <a:lnSpc>
                <a:spcPts val="2600"/>
              </a:lnSpc>
              <a:spcBef>
                <a:spcPts val="1800"/>
              </a:spcBef>
              <a:spcAft>
                <a:spcPts val="0"/>
              </a:spcAft>
            </a:pPr>
            <a:r>
              <a:rPr lang="fr-FR" sz="2400" b="1" dirty="0">
                <a:solidFill>
                  <a:srgbClr val="FF0000"/>
                </a:solidFill>
              </a:rPr>
              <a:t>Décaissement</a:t>
            </a:r>
            <a:r>
              <a:rPr lang="fr-FR" sz="2400" b="1" dirty="0" smtClean="0">
                <a:solidFill>
                  <a:srgbClr val="FF0000"/>
                </a:solidFill>
              </a:rPr>
              <a:t> effectif des</a:t>
            </a:r>
            <a:r>
              <a:rPr lang="fr-FR" sz="2400" dirty="0" smtClean="0"/>
              <a:t> </a:t>
            </a:r>
            <a:r>
              <a:rPr lang="fr-FR" sz="2400" b="1" dirty="0" smtClean="0">
                <a:solidFill>
                  <a:srgbClr val="FF0000"/>
                </a:solidFill>
              </a:rPr>
              <a:t>fonds de contrepartie</a:t>
            </a:r>
            <a:r>
              <a:rPr lang="fr-FR" sz="2400" dirty="0"/>
              <a:t>,</a:t>
            </a:r>
            <a:r>
              <a:rPr lang="fr-FR" sz="2400" dirty="0" smtClean="0"/>
              <a:t> </a:t>
            </a:r>
            <a:r>
              <a:rPr lang="fr-FR" sz="2400" dirty="0"/>
              <a:t>quoique </a:t>
            </a:r>
            <a:r>
              <a:rPr lang="fr-FR" sz="2400" dirty="0" smtClean="0"/>
              <a:t>avec des retards;</a:t>
            </a:r>
            <a:endParaRPr lang="fr-FR" sz="2400" dirty="0"/>
          </a:p>
          <a:p>
            <a:pPr>
              <a:lnSpc>
                <a:spcPts val="2600"/>
              </a:lnSpc>
              <a:spcBef>
                <a:spcPts val="1800"/>
              </a:spcBef>
              <a:spcAft>
                <a:spcPts val="0"/>
              </a:spcAft>
            </a:pPr>
            <a:r>
              <a:rPr lang="fr-FR" sz="2400" b="1" dirty="0">
                <a:solidFill>
                  <a:srgbClr val="FF0000"/>
                </a:solidFill>
              </a:rPr>
              <a:t>Faiblesse des stratégies de sortie </a:t>
            </a:r>
            <a:r>
              <a:rPr lang="fr-FR" sz="2400" dirty="0" smtClean="0"/>
              <a:t>et de suivi post-projet;</a:t>
            </a:r>
          </a:p>
          <a:p>
            <a:pPr>
              <a:lnSpc>
                <a:spcPts val="2600"/>
              </a:lnSpc>
              <a:spcBef>
                <a:spcPts val="1800"/>
              </a:spcBef>
              <a:spcAft>
                <a:spcPts val="0"/>
              </a:spcAft>
            </a:pPr>
            <a:r>
              <a:rPr lang="fr-FR" sz="2400" dirty="0" smtClean="0"/>
              <a:t>Mais </a:t>
            </a:r>
            <a:r>
              <a:rPr lang="fr-FR" sz="2400" b="1" dirty="0">
                <a:solidFill>
                  <a:srgbClr val="FF0000"/>
                </a:solidFill>
              </a:rPr>
              <a:t>engagement / engouement des producteurs </a:t>
            </a:r>
            <a:r>
              <a:rPr lang="fr-FR" sz="2400" dirty="0"/>
              <a:t>pour les réalisations à incidence directe sur </a:t>
            </a:r>
            <a:r>
              <a:rPr lang="fr-FR" sz="2400" dirty="0" smtClean="0"/>
              <a:t>eux. </a:t>
            </a:r>
            <a:endParaRPr lang="fr-FR" sz="2400" dirty="0"/>
          </a:p>
          <a:p>
            <a:pPr>
              <a:lnSpc>
                <a:spcPts val="2600"/>
              </a:lnSpc>
              <a:spcBef>
                <a:spcPts val="1800"/>
              </a:spcBef>
              <a:spcAft>
                <a:spcPts val="0"/>
              </a:spcAft>
            </a:pPr>
            <a:endParaRPr lang="fr-FR" sz="2400" dirty="0"/>
          </a:p>
          <a:p>
            <a:pPr>
              <a:lnSpc>
                <a:spcPts val="2600"/>
              </a:lnSpc>
              <a:spcBef>
                <a:spcPts val="1800"/>
              </a:spcBef>
              <a:spcAft>
                <a:spcPts val="0"/>
              </a:spcAft>
            </a:pPr>
            <a:endParaRPr lang="fr-FR" sz="2400" dirty="0"/>
          </a:p>
        </p:txBody>
      </p:sp>
      <p:sp>
        <p:nvSpPr>
          <p:cNvPr id="6"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10</a:t>
            </a:fld>
            <a:endParaRPr lang="en-GB" sz="1920" dirty="0"/>
          </a:p>
        </p:txBody>
      </p:sp>
    </p:spTree>
    <p:extLst>
      <p:ext uri="{BB962C8B-B14F-4D97-AF65-F5344CB8AC3E}">
        <p14:creationId xmlns:p14="http://schemas.microsoft.com/office/powerpoint/2010/main" val="2346268479"/>
      </p:ext>
    </p:extLst>
  </p:cSld>
  <p:clrMapOvr>
    <a:masterClrMapping/>
  </p:clrMapOvr>
  <mc:AlternateContent xmlns:mc="http://schemas.openxmlformats.org/markup-compatibility/2006" xmlns:p14="http://schemas.microsoft.com/office/powerpoint/2010/main">
    <mc:Choice Requires="p14">
      <p:transition spd="slow" p14:dur="2000" advTm="151993"/>
    </mc:Choice>
    <mc:Fallback xmlns="">
      <p:transition spd="slow" advTm="15199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 y="289931"/>
            <a:ext cx="8997632" cy="859295"/>
          </a:xfrm>
        </p:spPr>
        <p:txBody>
          <a:bodyPr/>
          <a:lstStyle/>
          <a:p>
            <a:r>
              <a:rPr lang="fr-FR" dirty="0" smtClean="0"/>
              <a:t>Genre et Autonomisation des femmes</a:t>
            </a:r>
            <a:endParaRPr lang="fr-FR" dirty="0"/>
          </a:p>
        </p:txBody>
      </p:sp>
      <p:sp>
        <p:nvSpPr>
          <p:cNvPr id="6"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11</a:t>
            </a:fld>
            <a:endParaRPr lang="en-GB" sz="1920" dirty="0"/>
          </a:p>
        </p:txBody>
      </p:sp>
      <p:sp>
        <p:nvSpPr>
          <p:cNvPr id="7" name="Content Placeholder 6">
            <a:extLst>
              <a:ext uri="{FF2B5EF4-FFF2-40B4-BE49-F238E27FC236}">
                <a16:creationId xmlns="" xmlns:a16="http://schemas.microsoft.com/office/drawing/2014/main" id="{3B41414E-833A-427F-9748-FB7CC6AB5F76}"/>
              </a:ext>
            </a:extLst>
          </p:cNvPr>
          <p:cNvSpPr>
            <a:spLocks noGrp="1"/>
          </p:cNvSpPr>
          <p:nvPr>
            <p:ph idx="1"/>
          </p:nvPr>
        </p:nvSpPr>
        <p:spPr>
          <a:xfrm>
            <a:off x="556320" y="1725290"/>
            <a:ext cx="8568952" cy="4575680"/>
          </a:xfrm>
        </p:spPr>
        <p:txBody>
          <a:bodyPr/>
          <a:lstStyle/>
          <a:p>
            <a:pPr>
              <a:spcBef>
                <a:spcPts val="1800"/>
              </a:spcBef>
            </a:pPr>
            <a:r>
              <a:rPr lang="fr-CA" sz="2400" kern="1200" dirty="0" smtClean="0"/>
              <a:t>Contribution des projets </a:t>
            </a:r>
            <a:r>
              <a:rPr lang="fr-CA" sz="2400" kern="1200" dirty="0"/>
              <a:t>à </a:t>
            </a:r>
            <a:r>
              <a:rPr lang="fr-CA" sz="2400" b="1" kern="1200" dirty="0">
                <a:solidFill>
                  <a:srgbClr val="FF0000"/>
                </a:solidFill>
              </a:rPr>
              <a:t>l’accroissement du pouvoir économique des </a:t>
            </a:r>
            <a:r>
              <a:rPr lang="fr-CA" sz="2400" b="1" kern="1200" dirty="0" smtClean="0">
                <a:solidFill>
                  <a:srgbClr val="FF0000"/>
                </a:solidFill>
              </a:rPr>
              <a:t>femmes</a:t>
            </a:r>
            <a:r>
              <a:rPr lang="fr-CA" sz="2400" kern="1200" dirty="0" smtClean="0"/>
              <a:t>, même si amplitude limitée;</a:t>
            </a:r>
            <a:endParaRPr lang="fr-FR" sz="2400" dirty="0"/>
          </a:p>
          <a:p>
            <a:pPr>
              <a:spcBef>
                <a:spcPts val="1800"/>
              </a:spcBef>
            </a:pPr>
            <a:r>
              <a:rPr lang="fr-FR" sz="2400" b="1" kern="1200" dirty="0" smtClean="0">
                <a:solidFill>
                  <a:srgbClr val="FF0000"/>
                </a:solidFill>
              </a:rPr>
              <a:t>Réduction de </a:t>
            </a:r>
            <a:r>
              <a:rPr lang="fr-FR" sz="2400" b="1" kern="1200" dirty="0">
                <a:solidFill>
                  <a:srgbClr val="FF0000"/>
                </a:solidFill>
              </a:rPr>
              <a:t>la </a:t>
            </a:r>
            <a:r>
              <a:rPr lang="fr-FR" sz="2400" b="1" kern="1200" dirty="0" smtClean="0">
                <a:solidFill>
                  <a:srgbClr val="FF0000"/>
                </a:solidFill>
              </a:rPr>
              <a:t>pénibilité </a:t>
            </a:r>
            <a:r>
              <a:rPr lang="fr-FR" sz="2400" b="1" kern="1200" dirty="0">
                <a:solidFill>
                  <a:srgbClr val="FF0000"/>
                </a:solidFill>
              </a:rPr>
              <a:t>du travail des </a:t>
            </a:r>
            <a:r>
              <a:rPr lang="fr-FR" sz="2400" b="1" kern="1200" dirty="0" smtClean="0">
                <a:solidFill>
                  <a:srgbClr val="FF0000"/>
                </a:solidFill>
              </a:rPr>
              <a:t>femmes</a:t>
            </a:r>
            <a:r>
              <a:rPr lang="fr-FR" sz="2400" kern="1200" dirty="0" smtClean="0"/>
              <a:t>, grâce à certaines innovations introduites</a:t>
            </a:r>
            <a:r>
              <a:rPr lang="en-GB" sz="2400" kern="1200" dirty="0" smtClean="0"/>
              <a:t>.</a:t>
            </a:r>
            <a:endParaRPr lang="en-GB" sz="2400" kern="1200" dirty="0"/>
          </a:p>
          <a:p>
            <a:pPr>
              <a:spcBef>
                <a:spcPts val="1800"/>
              </a:spcBef>
            </a:pPr>
            <a:r>
              <a:rPr lang="fr-FR" sz="2400" b="1" kern="1200" dirty="0" smtClean="0">
                <a:solidFill>
                  <a:srgbClr val="FF0000"/>
                </a:solidFill>
              </a:rPr>
              <a:t>Amélioration progressive de </a:t>
            </a:r>
            <a:r>
              <a:rPr lang="fr-FR" sz="2400" b="1" kern="1200" dirty="0">
                <a:solidFill>
                  <a:srgbClr val="FF0000"/>
                </a:solidFill>
              </a:rPr>
              <a:t>la position des femmes </a:t>
            </a:r>
            <a:r>
              <a:rPr lang="fr-FR" sz="2400" kern="1200" dirty="0" smtClean="0"/>
              <a:t>dans </a:t>
            </a:r>
            <a:r>
              <a:rPr lang="fr-FR" sz="2400" kern="1200" dirty="0"/>
              <a:t>les instances dirigeantes des structures représentatives du monde </a:t>
            </a:r>
            <a:r>
              <a:rPr lang="fr-FR" sz="2400" kern="1200" dirty="0" smtClean="0"/>
              <a:t>paysan, même si lente;</a:t>
            </a:r>
          </a:p>
          <a:p>
            <a:pPr>
              <a:spcBef>
                <a:spcPts val="1800"/>
              </a:spcBef>
            </a:pPr>
            <a:r>
              <a:rPr lang="fr-FR" sz="2400" kern="1200" dirty="0" smtClean="0"/>
              <a:t>Mais </a:t>
            </a:r>
            <a:r>
              <a:rPr lang="fr-FR" sz="2400" b="1" kern="1200" dirty="0" smtClean="0">
                <a:solidFill>
                  <a:srgbClr val="FF0000"/>
                </a:solidFill>
              </a:rPr>
              <a:t>pesanteurs socio-culturelles</a:t>
            </a:r>
            <a:r>
              <a:rPr lang="fr-FR" sz="2400" kern="1200" dirty="0" smtClean="0"/>
              <a:t> ne facilitant pas l’accès des femmes à la propriété foncière.</a:t>
            </a:r>
            <a:endParaRPr lang="en-GB" sz="2400" kern="1200" dirty="0"/>
          </a:p>
        </p:txBody>
      </p:sp>
    </p:spTree>
    <p:extLst>
      <p:ext uri="{BB962C8B-B14F-4D97-AF65-F5344CB8AC3E}">
        <p14:creationId xmlns:p14="http://schemas.microsoft.com/office/powerpoint/2010/main" val="169496785"/>
      </p:ext>
    </p:extLst>
  </p:cSld>
  <p:clrMapOvr>
    <a:masterClrMapping/>
  </p:clrMapOvr>
  <mc:AlternateContent xmlns:mc="http://schemas.openxmlformats.org/markup-compatibility/2006" xmlns:p14="http://schemas.microsoft.com/office/powerpoint/2010/main">
    <mc:Choice Requires="p14">
      <p:transition spd="slow" p14:dur="2000" advTm="85553"/>
    </mc:Choice>
    <mc:Fallback xmlns="">
      <p:transition spd="slow" advTm="8555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89931"/>
            <a:ext cx="8778240" cy="988774"/>
          </a:xfrm>
        </p:spPr>
        <p:txBody>
          <a:bodyPr/>
          <a:lstStyle/>
          <a:p>
            <a:r>
              <a:rPr lang="fr-FR" dirty="0"/>
              <a:t>Innovations et mise à </a:t>
            </a:r>
            <a:r>
              <a:rPr lang="fr-FR" dirty="0" smtClean="0"/>
              <a:t>l’échelle</a:t>
            </a:r>
            <a:endParaRPr lang="fr-FR" dirty="0"/>
          </a:p>
        </p:txBody>
      </p:sp>
      <p:sp>
        <p:nvSpPr>
          <p:cNvPr id="3" name="Content Placeholder 2"/>
          <p:cNvSpPr>
            <a:spLocks noGrp="1"/>
          </p:cNvSpPr>
          <p:nvPr>
            <p:ph idx="1"/>
          </p:nvPr>
        </p:nvSpPr>
        <p:spPr>
          <a:xfrm>
            <a:off x="484312" y="1581274"/>
            <a:ext cx="8778240" cy="4608512"/>
          </a:xfrm>
        </p:spPr>
        <p:txBody>
          <a:bodyPr>
            <a:noAutofit/>
          </a:bodyPr>
          <a:lstStyle/>
          <a:p>
            <a:pPr marL="292956" indent="-272636">
              <a:spcBef>
                <a:spcPts val="1800"/>
              </a:spcBef>
              <a:spcAft>
                <a:spcPts val="0"/>
              </a:spcAft>
            </a:pPr>
            <a:r>
              <a:rPr lang="fr-FR" sz="2400" b="1" dirty="0" smtClean="0">
                <a:solidFill>
                  <a:srgbClr val="FF0000"/>
                </a:solidFill>
                <a:sym typeface="Wingdings" panose="05000000000000000000" pitchFamily="2" charset="2"/>
              </a:rPr>
              <a:t>Beaucoup d'innovations </a:t>
            </a:r>
            <a:r>
              <a:rPr lang="fr-FR" sz="2400" b="1" dirty="0">
                <a:solidFill>
                  <a:srgbClr val="FF0000"/>
                </a:solidFill>
                <a:sym typeface="Wingdings" panose="05000000000000000000" pitchFamily="2" charset="2"/>
              </a:rPr>
              <a:t>institutionnelles et </a:t>
            </a:r>
            <a:r>
              <a:rPr lang="fr-FR" sz="2400" b="1" dirty="0" smtClean="0">
                <a:solidFill>
                  <a:srgbClr val="FF0000"/>
                </a:solidFill>
                <a:sym typeface="Wingdings" panose="05000000000000000000" pitchFamily="2" charset="2"/>
              </a:rPr>
              <a:t>techniques </a:t>
            </a:r>
            <a:r>
              <a:rPr lang="fr-FR" sz="2400" dirty="0" smtClean="0">
                <a:sym typeface="Wingdings" panose="05000000000000000000" pitchFamily="2" charset="2"/>
              </a:rPr>
              <a:t>ont été générés par le portefeuille; </a:t>
            </a:r>
          </a:p>
          <a:p>
            <a:pPr marL="695899" lvl="1" indent="-272636">
              <a:spcBef>
                <a:spcPts val="600"/>
              </a:spcBef>
              <a:spcAft>
                <a:spcPts val="0"/>
              </a:spcAft>
            </a:pPr>
            <a:r>
              <a:rPr lang="fr-FR" sz="2400" b="1" dirty="0" smtClean="0">
                <a:solidFill>
                  <a:srgbClr val="FF0000"/>
                </a:solidFill>
                <a:sym typeface="Wingdings" panose="05000000000000000000" pitchFamily="2" charset="2"/>
              </a:rPr>
              <a:t>Techniques</a:t>
            </a:r>
            <a:r>
              <a:rPr lang="fr-FR" sz="2400" b="1" dirty="0">
                <a:solidFill>
                  <a:srgbClr val="FF0000"/>
                </a:solidFill>
                <a:sym typeface="Wingdings" panose="05000000000000000000" pitchFamily="2" charset="2"/>
              </a:rPr>
              <a:t>:</a:t>
            </a:r>
            <a:r>
              <a:rPr lang="fr-FR" sz="2400" dirty="0">
                <a:sym typeface="Wingdings" panose="05000000000000000000" pitchFamily="2" charset="2"/>
              </a:rPr>
              <a:t> </a:t>
            </a:r>
            <a:r>
              <a:rPr lang="fr-FR" sz="2400" dirty="0" smtClean="0">
                <a:sym typeface="Wingdings" panose="05000000000000000000" pitchFamily="2" charset="2"/>
              </a:rPr>
              <a:t>Adaptation </a:t>
            </a:r>
            <a:r>
              <a:rPr lang="fr-FR" sz="2400" dirty="0">
                <a:sym typeface="Wingdings" panose="05000000000000000000" pitchFamily="2" charset="2"/>
              </a:rPr>
              <a:t>d’équipements dans la chaîne de </a:t>
            </a:r>
            <a:r>
              <a:rPr lang="fr-FR" sz="2400" dirty="0" smtClean="0">
                <a:sym typeface="Wingdings" panose="05000000000000000000" pitchFamily="2" charset="2"/>
              </a:rPr>
              <a:t>transformation (de la poste récolte à l’obtention de produits finis); Amélioration </a:t>
            </a:r>
            <a:r>
              <a:rPr lang="fr-FR" sz="2400" dirty="0">
                <a:sym typeface="Wingdings" panose="05000000000000000000" pitchFamily="2" charset="2"/>
              </a:rPr>
              <a:t>des méthodes de production et de traitement du </a:t>
            </a:r>
            <a:r>
              <a:rPr lang="fr-FR" sz="2400" dirty="0" smtClean="0">
                <a:sym typeface="Wingdings" panose="05000000000000000000" pitchFamily="2" charset="2"/>
              </a:rPr>
              <a:t>miel</a:t>
            </a:r>
          </a:p>
          <a:p>
            <a:pPr marL="695899" lvl="1" indent="-272636">
              <a:spcBef>
                <a:spcPts val="600"/>
              </a:spcBef>
              <a:spcAft>
                <a:spcPts val="0"/>
              </a:spcAft>
            </a:pPr>
            <a:r>
              <a:rPr lang="fr-FR" sz="2400" b="1" dirty="0" smtClean="0">
                <a:solidFill>
                  <a:srgbClr val="FF0000"/>
                </a:solidFill>
                <a:sym typeface="Wingdings" panose="05000000000000000000" pitchFamily="2" charset="2"/>
              </a:rPr>
              <a:t>Institutionnelles:</a:t>
            </a:r>
            <a:r>
              <a:rPr lang="fr-FR" sz="2400" dirty="0" smtClean="0">
                <a:sym typeface="Wingdings" panose="05000000000000000000" pitchFamily="2" charset="2"/>
              </a:rPr>
              <a:t> Paysans facilitateurs, Centres de ressources en entreprenariat rural (CREER)</a:t>
            </a:r>
            <a:endParaRPr lang="fr-FR" sz="2400" dirty="0">
              <a:sym typeface="Wingdings" panose="05000000000000000000" pitchFamily="2" charset="2"/>
            </a:endParaRPr>
          </a:p>
          <a:p>
            <a:pPr>
              <a:spcBef>
                <a:spcPts val="1800"/>
              </a:spcBef>
              <a:spcAft>
                <a:spcPts val="0"/>
              </a:spcAft>
            </a:pPr>
            <a:r>
              <a:rPr lang="fr-CA" sz="2400" b="1" kern="1200" dirty="0" smtClean="0">
                <a:solidFill>
                  <a:srgbClr val="FF0000"/>
                </a:solidFill>
              </a:rPr>
              <a:t>Rôle prépondérant des projets dans </a:t>
            </a:r>
            <a:r>
              <a:rPr lang="fr-CA" sz="2400" b="1" kern="1200" dirty="0">
                <a:solidFill>
                  <a:srgbClr val="FF0000"/>
                </a:solidFill>
              </a:rPr>
              <a:t>la mise à l'échelle</a:t>
            </a:r>
            <a:r>
              <a:rPr lang="fr-CA" sz="2400" kern="1200" dirty="0"/>
              <a:t> des </a:t>
            </a:r>
            <a:r>
              <a:rPr lang="fr-CA" sz="2400" kern="1200" dirty="0" smtClean="0"/>
              <a:t>innovations éprouvées; </a:t>
            </a:r>
            <a:r>
              <a:rPr lang="fr-CA" sz="2400" b="1" kern="1200" dirty="0" smtClean="0">
                <a:solidFill>
                  <a:srgbClr val="FF0000"/>
                </a:solidFill>
              </a:rPr>
              <a:t>Rôle relativement moindre des structures nationales, </a:t>
            </a:r>
            <a:r>
              <a:rPr lang="fr-CA" sz="2400" kern="1200" dirty="0" smtClean="0"/>
              <a:t>faute de moyens. </a:t>
            </a:r>
            <a:endParaRPr lang="fr-FR" sz="2400" dirty="0"/>
          </a:p>
        </p:txBody>
      </p:sp>
      <p:sp>
        <p:nvSpPr>
          <p:cNvPr id="6"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12</a:t>
            </a:fld>
            <a:endParaRPr lang="en-GB" sz="1920" dirty="0"/>
          </a:p>
        </p:txBody>
      </p:sp>
    </p:spTree>
    <p:extLst>
      <p:ext uri="{BB962C8B-B14F-4D97-AF65-F5344CB8AC3E}">
        <p14:creationId xmlns:p14="http://schemas.microsoft.com/office/powerpoint/2010/main" val="2395321402"/>
      </p:ext>
    </p:extLst>
  </p:cSld>
  <p:clrMapOvr>
    <a:masterClrMapping/>
  </p:clrMapOvr>
  <mc:AlternateContent xmlns:mc="http://schemas.openxmlformats.org/markup-compatibility/2006" xmlns:p14="http://schemas.microsoft.com/office/powerpoint/2010/main">
    <mc:Choice Requires="p14">
      <p:transition spd="slow" p14:dur="2000" advTm="108423"/>
    </mc:Choice>
    <mc:Fallback xmlns="">
      <p:transition spd="slow" advTm="10842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12" y="213122"/>
            <a:ext cx="8290560" cy="896990"/>
          </a:xfrm>
        </p:spPr>
        <p:txBody>
          <a:bodyPr/>
          <a:lstStyle/>
          <a:p>
            <a:r>
              <a:rPr lang="fr-FR" dirty="0" smtClean="0"/>
              <a:t>Environnement et adaptation au changement climatique</a:t>
            </a:r>
            <a:endParaRPr lang="fr-FR" dirty="0"/>
          </a:p>
        </p:txBody>
      </p:sp>
      <p:sp>
        <p:nvSpPr>
          <p:cNvPr id="3" name="Content Placeholder 2"/>
          <p:cNvSpPr>
            <a:spLocks noGrp="1"/>
          </p:cNvSpPr>
          <p:nvPr>
            <p:ph idx="1"/>
          </p:nvPr>
        </p:nvSpPr>
        <p:spPr/>
        <p:txBody>
          <a:bodyPr/>
          <a:lstStyle/>
          <a:p>
            <a:pPr>
              <a:spcBef>
                <a:spcPts val="1800"/>
              </a:spcBef>
            </a:pPr>
            <a:r>
              <a:rPr lang="fr-BE" sz="2400" b="1" kern="1200" dirty="0" smtClean="0">
                <a:solidFill>
                  <a:srgbClr val="FF0000"/>
                </a:solidFill>
              </a:rPr>
              <a:t>Attention </a:t>
            </a:r>
            <a:r>
              <a:rPr lang="fr-BE" sz="2400" b="1" kern="1200" dirty="0">
                <a:solidFill>
                  <a:srgbClr val="FF0000"/>
                </a:solidFill>
              </a:rPr>
              <a:t>continue et soutenue à </a:t>
            </a:r>
            <a:r>
              <a:rPr lang="fr-BE" sz="2400" b="1" kern="1200" dirty="0" smtClean="0">
                <a:solidFill>
                  <a:srgbClr val="FF0000"/>
                </a:solidFill>
              </a:rPr>
              <a:t>la bonne gestion </a:t>
            </a:r>
            <a:r>
              <a:rPr lang="fr-BE" sz="2400" b="1" kern="1200" dirty="0">
                <a:solidFill>
                  <a:srgbClr val="FF0000"/>
                </a:solidFill>
              </a:rPr>
              <a:t>des ressources </a:t>
            </a:r>
            <a:r>
              <a:rPr lang="fr-BE" sz="2400" b="1" kern="1200" dirty="0" smtClean="0">
                <a:solidFill>
                  <a:srgbClr val="FF0000"/>
                </a:solidFill>
              </a:rPr>
              <a:t>naturelles </a:t>
            </a:r>
            <a:r>
              <a:rPr lang="fr-BE" sz="2400" kern="1200" dirty="0" smtClean="0"/>
              <a:t>de </a:t>
            </a:r>
            <a:r>
              <a:rPr lang="fr-BE" sz="2400" kern="1200" dirty="0"/>
              <a:t>production </a:t>
            </a:r>
            <a:r>
              <a:rPr lang="fr-BE" sz="2400" kern="1200" dirty="0" smtClean="0"/>
              <a:t>végétale; Mais moins sur les forêts, aires de pâturage, nappes phréatiques, etc.</a:t>
            </a:r>
          </a:p>
          <a:p>
            <a:pPr>
              <a:spcBef>
                <a:spcPts val="1800"/>
              </a:spcBef>
            </a:pPr>
            <a:r>
              <a:rPr lang="fr-BE" sz="2400" kern="1200" dirty="0" smtClean="0"/>
              <a:t> </a:t>
            </a:r>
            <a:r>
              <a:rPr lang="fr-BE" sz="2400" b="1" kern="1200" dirty="0" smtClean="0">
                <a:solidFill>
                  <a:srgbClr val="FF0000"/>
                </a:solidFill>
              </a:rPr>
              <a:t>Atténuation du </a:t>
            </a:r>
            <a:r>
              <a:rPr lang="fr-BE" sz="2400" b="1" kern="1200" dirty="0">
                <a:solidFill>
                  <a:srgbClr val="FF0000"/>
                </a:solidFill>
              </a:rPr>
              <a:t>degré de vulnérabilité</a:t>
            </a:r>
            <a:r>
              <a:rPr lang="fr-BE" sz="2400" kern="1200" dirty="0"/>
              <a:t> </a:t>
            </a:r>
            <a:r>
              <a:rPr lang="fr-BE" sz="2400" kern="1200" dirty="0" smtClean="0"/>
              <a:t>des terres agricoles dans les régions appuyées grâce aux techniques CES/DRS;</a:t>
            </a:r>
          </a:p>
          <a:p>
            <a:pPr>
              <a:spcBef>
                <a:spcPts val="1800"/>
              </a:spcBef>
            </a:pPr>
            <a:r>
              <a:rPr lang="fr-CA" sz="2400" kern="1200" dirty="0" smtClean="0"/>
              <a:t>Prise </a:t>
            </a:r>
            <a:r>
              <a:rPr lang="fr-CA" sz="2400" kern="1200" dirty="0"/>
              <a:t>en compte du </a:t>
            </a:r>
            <a:r>
              <a:rPr lang="fr-CA" sz="2400" b="1" kern="1200" dirty="0">
                <a:solidFill>
                  <a:srgbClr val="FF0000"/>
                </a:solidFill>
              </a:rPr>
              <a:t>changement climatique </a:t>
            </a:r>
            <a:r>
              <a:rPr lang="fr-CA" sz="2400" b="1" kern="1200" dirty="0" smtClean="0">
                <a:solidFill>
                  <a:srgbClr val="FF0000"/>
                </a:solidFill>
              </a:rPr>
              <a:t>relativement récente</a:t>
            </a:r>
            <a:r>
              <a:rPr lang="fr-CA" sz="2400" kern="1200" dirty="0" smtClean="0"/>
              <a:t> par </a:t>
            </a:r>
            <a:r>
              <a:rPr lang="fr-CA" sz="2400" kern="1200" dirty="0"/>
              <a:t>les projets du </a:t>
            </a:r>
            <a:r>
              <a:rPr lang="fr-CA" sz="2400" kern="1200" dirty="0" smtClean="0"/>
              <a:t>portefeuille.</a:t>
            </a:r>
          </a:p>
          <a:p>
            <a:pPr>
              <a:spcBef>
                <a:spcPts val="1800"/>
              </a:spcBef>
            </a:pPr>
            <a:r>
              <a:rPr lang="fr-FR" sz="2400" kern="1200" dirty="0" smtClean="0"/>
              <a:t>Toutefois réalisations projets clôturés contribuent </a:t>
            </a:r>
            <a:r>
              <a:rPr lang="fr-FR" sz="2400" b="1" kern="1200" dirty="0">
                <a:solidFill>
                  <a:srgbClr val="FF0000"/>
                </a:solidFill>
              </a:rPr>
              <a:t>à accroître les capacités adaptatives des populations rurales</a:t>
            </a:r>
            <a:r>
              <a:rPr lang="fr-FR" sz="2400" kern="1200" dirty="0"/>
              <a:t> face au changement </a:t>
            </a:r>
            <a:r>
              <a:rPr lang="fr-FR" sz="2400" kern="1200" dirty="0" smtClean="0"/>
              <a:t>climatique, même si ampleur faible.</a:t>
            </a:r>
            <a:endParaRPr lang="fr-CA" sz="2400" kern="1200" dirty="0" smtClean="0"/>
          </a:p>
          <a:p>
            <a:pPr>
              <a:spcBef>
                <a:spcPts val="1800"/>
              </a:spcBef>
            </a:pPr>
            <a:endParaRPr lang="en-GB" sz="2400" dirty="0"/>
          </a:p>
        </p:txBody>
      </p:sp>
    </p:spTree>
    <p:extLst>
      <p:ext uri="{BB962C8B-B14F-4D97-AF65-F5344CB8AC3E}">
        <p14:creationId xmlns:p14="http://schemas.microsoft.com/office/powerpoint/2010/main" val="2414400219"/>
      </p:ext>
    </p:extLst>
  </p:cSld>
  <p:clrMapOvr>
    <a:masterClrMapping/>
  </p:clrMapOvr>
  <mc:AlternateContent xmlns:mc="http://schemas.openxmlformats.org/markup-compatibility/2006" xmlns:p14="http://schemas.microsoft.com/office/powerpoint/2010/main">
    <mc:Choice Requires="p14">
      <p:transition spd="slow" p14:dur="2000" advTm="138689"/>
    </mc:Choice>
    <mc:Fallback xmlns="">
      <p:transition spd="slow" advTm="13868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CEE54B0-688B-4911-A264-2E8ABAF46D74}"/>
              </a:ext>
            </a:extLst>
          </p:cNvPr>
          <p:cNvSpPr>
            <a:spLocks noGrp="1"/>
          </p:cNvSpPr>
          <p:nvPr>
            <p:ph type="ctrTitle"/>
          </p:nvPr>
        </p:nvSpPr>
        <p:spPr/>
        <p:txBody>
          <a:bodyPr/>
          <a:lstStyle/>
          <a:p>
            <a:r>
              <a:rPr lang="fr-FR" b="1" dirty="0"/>
              <a:t>Activités </a:t>
            </a:r>
            <a:r>
              <a:rPr lang="fr-FR" b="1" dirty="0" smtClean="0"/>
              <a:t>hors-prêts</a:t>
            </a:r>
            <a:endParaRPr lang="fr-FR" b="1" dirty="0"/>
          </a:p>
        </p:txBody>
      </p:sp>
      <p:sp>
        <p:nvSpPr>
          <p:cNvPr id="5" name="Slide Number Placeholder 4">
            <a:extLst>
              <a:ext uri="{FF2B5EF4-FFF2-40B4-BE49-F238E27FC236}">
                <a16:creationId xmlns="" xmlns:a16="http://schemas.microsoft.com/office/drawing/2014/main" id="{CCA0E93D-33D4-4E8D-91A3-8476801EAA67}"/>
              </a:ext>
            </a:extLst>
          </p:cNvPr>
          <p:cNvSpPr>
            <a:spLocks noGrp="1"/>
          </p:cNvSpPr>
          <p:nvPr>
            <p:ph type="sldNum" sz="quarter" idx="4"/>
          </p:nvPr>
        </p:nvSpPr>
        <p:spPr/>
        <p:txBody>
          <a:bodyPr/>
          <a:lstStyle/>
          <a:p>
            <a:fld id="{57FB5B82-7454-4249-A287-DCA2E23DCCC5}" type="slidenum">
              <a:rPr lang="en-GB" smtClean="0"/>
              <a:t>14</a:t>
            </a:fld>
            <a:endParaRPr lang="en-GB"/>
          </a:p>
        </p:txBody>
      </p:sp>
      <p:pic>
        <p:nvPicPr>
          <p:cNvPr id="14" name="Picture Placeholder 1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8144" b="8144"/>
          <a:stretch>
            <a:fillRect/>
          </a:stretch>
        </p:blipFill>
        <p:spPr/>
      </p:pic>
    </p:spTree>
    <p:extLst>
      <p:ext uri="{BB962C8B-B14F-4D97-AF65-F5344CB8AC3E}">
        <p14:creationId xmlns:p14="http://schemas.microsoft.com/office/powerpoint/2010/main" val="1332139344"/>
      </p:ext>
    </p:extLst>
  </p:cSld>
  <p:clrMapOvr>
    <a:masterClrMapping/>
  </p:clrMapOvr>
  <mc:AlternateContent xmlns:mc="http://schemas.openxmlformats.org/markup-compatibility/2006" xmlns:p14="http://schemas.microsoft.com/office/powerpoint/2010/main">
    <mc:Choice Requires="p14">
      <p:transition spd="slow" p14:dur="2000" advTm="1089"/>
    </mc:Choice>
    <mc:Fallback xmlns="">
      <p:transition spd="slow" advTm="108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36314"/>
            <a:ext cx="8778240" cy="988774"/>
          </a:xfrm>
        </p:spPr>
        <p:txBody>
          <a:bodyPr/>
          <a:lstStyle/>
          <a:p>
            <a:r>
              <a:rPr lang="fr-FR" dirty="0"/>
              <a:t>Partenariats</a:t>
            </a:r>
          </a:p>
        </p:txBody>
      </p:sp>
      <p:sp>
        <p:nvSpPr>
          <p:cNvPr id="6"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15</a:t>
            </a:fld>
            <a:endParaRPr lang="en-GB" sz="1920" dirty="0"/>
          </a:p>
        </p:txBody>
      </p:sp>
      <p:sp>
        <p:nvSpPr>
          <p:cNvPr id="7" name="Content Placeholder 6">
            <a:extLst>
              <a:ext uri="{FF2B5EF4-FFF2-40B4-BE49-F238E27FC236}">
                <a16:creationId xmlns="" xmlns:a16="http://schemas.microsoft.com/office/drawing/2014/main" id="{AFAFD25D-D4AE-445A-9923-6532D727FF8F}"/>
              </a:ext>
            </a:extLst>
          </p:cNvPr>
          <p:cNvSpPr>
            <a:spLocks noGrp="1"/>
          </p:cNvSpPr>
          <p:nvPr>
            <p:ph idx="1"/>
          </p:nvPr>
        </p:nvSpPr>
        <p:spPr>
          <a:xfrm>
            <a:off x="340296" y="1437258"/>
            <a:ext cx="9118029" cy="4896544"/>
          </a:xfrm>
        </p:spPr>
        <p:txBody>
          <a:bodyPr/>
          <a:lstStyle/>
          <a:p>
            <a:pPr>
              <a:spcBef>
                <a:spcPts val="1800"/>
              </a:spcBef>
              <a:buFont typeface="Arial" panose="020B0604020202020204" pitchFamily="34" charset="0"/>
              <a:buChar char="•"/>
            </a:pPr>
            <a:r>
              <a:rPr lang="fr-FR" sz="2400" b="1" dirty="0">
                <a:solidFill>
                  <a:srgbClr val="FF0000"/>
                </a:solidFill>
              </a:rPr>
              <a:t>Partenariat </a:t>
            </a:r>
            <a:r>
              <a:rPr lang="fr-FR" sz="2400" b="1" dirty="0" smtClean="0">
                <a:solidFill>
                  <a:srgbClr val="FF0000"/>
                </a:solidFill>
              </a:rPr>
              <a:t>stratégique renforcé </a:t>
            </a:r>
            <a:r>
              <a:rPr lang="fr-FR" sz="2400" dirty="0" smtClean="0"/>
              <a:t>avec le </a:t>
            </a:r>
            <a:r>
              <a:rPr lang="fr-FR" sz="2400" dirty="0"/>
              <a:t>Gouvernement </a:t>
            </a:r>
            <a:r>
              <a:rPr lang="fr-FR" sz="2400" dirty="0" smtClean="0"/>
              <a:t>à travers le Ministère en charge des Finances et le Ministère en charge de l’Agriculture.</a:t>
            </a:r>
          </a:p>
          <a:p>
            <a:pPr>
              <a:spcBef>
                <a:spcPts val="1800"/>
              </a:spcBef>
              <a:buFont typeface="Arial" panose="020B0604020202020204" pitchFamily="34" charset="0"/>
              <a:buChar char="•"/>
            </a:pPr>
            <a:r>
              <a:rPr lang="fr-FR" sz="2400" b="1" dirty="0">
                <a:solidFill>
                  <a:srgbClr val="FF0000"/>
                </a:solidFill>
              </a:rPr>
              <a:t>Co-financements</a:t>
            </a:r>
            <a:r>
              <a:rPr lang="fr-FR" sz="2400" dirty="0" smtClean="0"/>
              <a:t> bien soutenus </a:t>
            </a:r>
            <a:r>
              <a:rPr lang="fr-FR" sz="2400" b="1" dirty="0">
                <a:solidFill>
                  <a:srgbClr val="FF0000"/>
                </a:solidFill>
              </a:rPr>
              <a:t>par des partenariats </a:t>
            </a:r>
            <a:r>
              <a:rPr lang="fr-FR" sz="2400" dirty="0" smtClean="0"/>
              <a:t>avec la BOAD, la BAD, l’OFID, le FME et la BM. Mais tendance baissière.</a:t>
            </a:r>
          </a:p>
          <a:p>
            <a:pPr>
              <a:spcBef>
                <a:spcPts val="1800"/>
              </a:spcBef>
              <a:buFont typeface="Arial" panose="020B0604020202020204" pitchFamily="34" charset="0"/>
              <a:buChar char="•"/>
            </a:pPr>
            <a:r>
              <a:rPr lang="fr-FR" sz="2400" b="1" dirty="0">
                <a:solidFill>
                  <a:srgbClr val="FF0000"/>
                </a:solidFill>
              </a:rPr>
              <a:t>Partenariat technique </a:t>
            </a:r>
            <a:r>
              <a:rPr lang="fr-FR" sz="2400" dirty="0" smtClean="0"/>
              <a:t>relativement moindre notamment avec la FAO et le PAM; Toutefois complémentarité d’actions assurée à travers les cadres de concertation.</a:t>
            </a:r>
          </a:p>
          <a:p>
            <a:pPr>
              <a:spcBef>
                <a:spcPts val="1800"/>
              </a:spcBef>
              <a:buFont typeface="Arial" panose="020B0604020202020204" pitchFamily="34" charset="0"/>
              <a:buChar char="•"/>
            </a:pPr>
            <a:r>
              <a:rPr lang="fr-FR" sz="2400" b="1" dirty="0">
                <a:solidFill>
                  <a:srgbClr val="FF0000"/>
                </a:solidFill>
              </a:rPr>
              <a:t>Partenariats opérationnels </a:t>
            </a:r>
            <a:r>
              <a:rPr lang="fr-FR" sz="2400" b="1" dirty="0" smtClean="0">
                <a:solidFill>
                  <a:srgbClr val="FF0000"/>
                </a:solidFill>
              </a:rPr>
              <a:t>diversifiés </a:t>
            </a:r>
            <a:r>
              <a:rPr lang="fr-FR" sz="2400" dirty="0" smtClean="0"/>
              <a:t>pour la mise en œuvre des projets, bien réussis en matière de Recherche – Action; Mais succès variable avec les prestataires privés.</a:t>
            </a:r>
          </a:p>
          <a:p>
            <a:pPr>
              <a:spcBef>
                <a:spcPts val="1800"/>
              </a:spcBef>
              <a:buFont typeface="Arial" panose="020B0604020202020204" pitchFamily="34" charset="0"/>
              <a:buChar char="•"/>
            </a:pPr>
            <a:endParaRPr lang="fr-FR" sz="2400" dirty="0" smtClean="0"/>
          </a:p>
          <a:p>
            <a:pPr>
              <a:spcBef>
                <a:spcPts val="1800"/>
              </a:spcBef>
              <a:buFont typeface="Arial" panose="020B0604020202020204" pitchFamily="34" charset="0"/>
              <a:buChar char="•"/>
            </a:pPr>
            <a:endParaRPr lang="fr-FR" sz="2400" dirty="0"/>
          </a:p>
        </p:txBody>
      </p:sp>
    </p:spTree>
    <p:extLst>
      <p:ext uri="{BB962C8B-B14F-4D97-AF65-F5344CB8AC3E}">
        <p14:creationId xmlns:p14="http://schemas.microsoft.com/office/powerpoint/2010/main" val="3977104472"/>
      </p:ext>
    </p:extLst>
  </p:cSld>
  <p:clrMapOvr>
    <a:masterClrMapping/>
  </p:clrMapOvr>
  <mc:AlternateContent xmlns:mc="http://schemas.openxmlformats.org/markup-compatibility/2006" xmlns:p14="http://schemas.microsoft.com/office/powerpoint/2010/main">
    <mc:Choice Requires="p14">
      <p:transition spd="slow" p14:dur="2000" advTm="107439"/>
    </mc:Choice>
    <mc:Fallback xmlns="">
      <p:transition spd="slow" advTm="10743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36314"/>
            <a:ext cx="8778240" cy="988774"/>
          </a:xfrm>
        </p:spPr>
        <p:txBody>
          <a:bodyPr/>
          <a:lstStyle/>
          <a:p>
            <a:r>
              <a:rPr lang="fr-FR" dirty="0"/>
              <a:t>Gestion des savoirs &amp; engagement sur les politiques</a:t>
            </a:r>
          </a:p>
        </p:txBody>
      </p:sp>
      <p:sp>
        <p:nvSpPr>
          <p:cNvPr id="3" name="Content Placeholder 2"/>
          <p:cNvSpPr>
            <a:spLocks noGrp="1"/>
          </p:cNvSpPr>
          <p:nvPr>
            <p:ph idx="1"/>
          </p:nvPr>
        </p:nvSpPr>
        <p:spPr>
          <a:xfrm>
            <a:off x="484312" y="1581274"/>
            <a:ext cx="8856984" cy="4752528"/>
          </a:xfrm>
        </p:spPr>
        <p:txBody>
          <a:bodyPr>
            <a:noAutofit/>
          </a:bodyPr>
          <a:lstStyle/>
          <a:p>
            <a:pPr>
              <a:spcBef>
                <a:spcPts val="1800"/>
              </a:spcBef>
              <a:spcAft>
                <a:spcPts val="0"/>
              </a:spcAft>
              <a:buFont typeface="Arial" panose="020B0604020202020204" pitchFamily="34" charset="0"/>
              <a:buChar char="•"/>
            </a:pPr>
            <a:r>
              <a:rPr lang="fr-FR" sz="2400" dirty="0"/>
              <a:t>Très bonne intention pour la </a:t>
            </a:r>
            <a:r>
              <a:rPr lang="fr-FR" sz="2400" b="1" dirty="0">
                <a:solidFill>
                  <a:srgbClr val="FF0000"/>
                </a:solidFill>
              </a:rPr>
              <a:t>gestion des savoirs, </a:t>
            </a:r>
            <a:r>
              <a:rPr lang="fr-FR" sz="2400" b="1" dirty="0" smtClean="0">
                <a:solidFill>
                  <a:srgbClr val="FF0000"/>
                </a:solidFill>
              </a:rPr>
              <a:t>mais faiblement </a:t>
            </a:r>
            <a:r>
              <a:rPr lang="fr-FR" sz="2400" b="1" dirty="0">
                <a:solidFill>
                  <a:srgbClr val="FF0000"/>
                </a:solidFill>
              </a:rPr>
              <a:t>ou pas concrétisée</a:t>
            </a:r>
            <a:r>
              <a:rPr lang="fr-FR" sz="2400" dirty="0" smtClean="0"/>
              <a:t>;</a:t>
            </a:r>
            <a:endParaRPr lang="fr-FR" sz="2400" dirty="0"/>
          </a:p>
          <a:p>
            <a:pPr>
              <a:spcBef>
                <a:spcPts val="1800"/>
              </a:spcBef>
              <a:spcAft>
                <a:spcPts val="0"/>
              </a:spcAft>
              <a:buFont typeface="Arial" panose="020B0604020202020204" pitchFamily="34" charset="0"/>
              <a:buChar char="•"/>
            </a:pPr>
            <a:r>
              <a:rPr lang="fr-FR" sz="2400" b="1" dirty="0">
                <a:solidFill>
                  <a:srgbClr val="FF0000"/>
                </a:solidFill>
              </a:rPr>
              <a:t>Nombre important de savoirs générés, développés et/ou testés</a:t>
            </a:r>
            <a:r>
              <a:rPr lang="fr-FR" sz="2400" kern="1200" dirty="0"/>
              <a:t>, </a:t>
            </a:r>
            <a:r>
              <a:rPr lang="fr-FR" sz="2400" kern="1200" dirty="0" smtClean="0"/>
              <a:t>mais qui sont mal connus ou faiblement ou pas diffusés;</a:t>
            </a:r>
          </a:p>
          <a:p>
            <a:pPr>
              <a:spcBef>
                <a:spcPts val="1800"/>
              </a:spcBef>
              <a:spcAft>
                <a:spcPts val="0"/>
              </a:spcAft>
              <a:buFont typeface="Arial" panose="020B0604020202020204" pitchFamily="34" charset="0"/>
              <a:buChar char="•"/>
            </a:pPr>
            <a:r>
              <a:rPr lang="fr-FR" sz="2400" b="1" dirty="0">
                <a:solidFill>
                  <a:srgbClr val="FF0000"/>
                </a:solidFill>
              </a:rPr>
              <a:t>Appui stratégique aux organisations paysannes </a:t>
            </a:r>
            <a:r>
              <a:rPr lang="fr-FR" sz="2400" kern="1200" dirty="0" smtClean="0"/>
              <a:t>pour leur participation effective dans </a:t>
            </a:r>
            <a:r>
              <a:rPr lang="fr-FR" sz="2400" b="1" dirty="0">
                <a:solidFill>
                  <a:srgbClr val="FF0000"/>
                </a:solidFill>
              </a:rPr>
              <a:t>le dialogue sur les politiques les </a:t>
            </a:r>
            <a:r>
              <a:rPr lang="fr-FR" sz="2400" b="1" dirty="0" smtClean="0">
                <a:solidFill>
                  <a:srgbClr val="FF0000"/>
                </a:solidFill>
              </a:rPr>
              <a:t>concernant</a:t>
            </a:r>
            <a:r>
              <a:rPr lang="fr-FR" sz="2400" kern="1200" dirty="0"/>
              <a:t> </a:t>
            </a:r>
            <a:r>
              <a:rPr lang="fr-FR" sz="2400" kern="1200" dirty="0" smtClean="0"/>
              <a:t>(utilité des dons à ce titre);</a:t>
            </a:r>
          </a:p>
          <a:p>
            <a:pPr>
              <a:spcBef>
                <a:spcPts val="1800"/>
              </a:spcBef>
              <a:spcAft>
                <a:spcPts val="0"/>
              </a:spcAft>
              <a:buFont typeface="Arial" panose="020B0604020202020204" pitchFamily="34" charset="0"/>
              <a:buChar char="•"/>
            </a:pPr>
            <a:r>
              <a:rPr lang="fr-FR" sz="2400" dirty="0" smtClean="0"/>
              <a:t>Contribution </a:t>
            </a:r>
            <a:r>
              <a:rPr lang="fr-FR" sz="2400" dirty="0"/>
              <a:t>à </a:t>
            </a:r>
            <a:r>
              <a:rPr lang="fr-FR" sz="2400" b="1" dirty="0">
                <a:solidFill>
                  <a:srgbClr val="FF0000"/>
                </a:solidFill>
              </a:rPr>
              <a:t>l’élaboration de la loi sur le foncier de 2009</a:t>
            </a:r>
            <a:r>
              <a:rPr lang="fr-FR" sz="2400" dirty="0" smtClean="0"/>
              <a:t>;</a:t>
            </a:r>
          </a:p>
          <a:p>
            <a:pPr>
              <a:spcBef>
                <a:spcPts val="1800"/>
              </a:spcBef>
              <a:spcAft>
                <a:spcPts val="0"/>
              </a:spcAft>
              <a:buFont typeface="Arial" panose="020B0604020202020204" pitchFamily="34" charset="0"/>
              <a:buChar char="•"/>
            </a:pPr>
            <a:r>
              <a:rPr lang="fr-FR" sz="2400" dirty="0" smtClean="0"/>
              <a:t>Mais </a:t>
            </a:r>
            <a:r>
              <a:rPr lang="fr-FR" sz="2400" b="1" dirty="0" smtClean="0">
                <a:solidFill>
                  <a:srgbClr val="FF0000"/>
                </a:solidFill>
              </a:rPr>
              <a:t>opportunités </a:t>
            </a:r>
            <a:r>
              <a:rPr lang="fr-FR" sz="2400" b="1" dirty="0">
                <a:solidFill>
                  <a:srgbClr val="FF0000"/>
                </a:solidFill>
              </a:rPr>
              <a:t>manquées </a:t>
            </a:r>
            <a:r>
              <a:rPr lang="fr-FR" sz="2400" dirty="0" smtClean="0"/>
              <a:t>pour des politiques encore plus favorables aux pauvres ruraux et pour la microentreprise rurale.</a:t>
            </a:r>
          </a:p>
        </p:txBody>
      </p:sp>
      <p:sp>
        <p:nvSpPr>
          <p:cNvPr id="6"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16</a:t>
            </a:fld>
            <a:endParaRPr lang="en-GB" sz="1920" dirty="0"/>
          </a:p>
        </p:txBody>
      </p:sp>
    </p:spTree>
    <p:extLst>
      <p:ext uri="{BB962C8B-B14F-4D97-AF65-F5344CB8AC3E}">
        <p14:creationId xmlns:p14="http://schemas.microsoft.com/office/powerpoint/2010/main" val="779526744"/>
      </p:ext>
    </p:extLst>
  </p:cSld>
  <p:clrMapOvr>
    <a:masterClrMapping/>
  </p:clrMapOvr>
  <mc:AlternateContent xmlns:mc="http://schemas.openxmlformats.org/markup-compatibility/2006" xmlns:p14="http://schemas.microsoft.com/office/powerpoint/2010/main">
    <mc:Choice Requires="p14">
      <p:transition spd="slow" p14:dur="2000" advTm="100110"/>
    </mc:Choice>
    <mc:Fallback xmlns="">
      <p:transition spd="slow" advTm="10011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400BBC3-4A47-4EC9-A3E7-F942E7E7E70A}"/>
              </a:ext>
            </a:extLst>
          </p:cNvPr>
          <p:cNvSpPr>
            <a:spLocks noGrp="1"/>
          </p:cNvSpPr>
          <p:nvPr>
            <p:ph type="ctrTitle"/>
          </p:nvPr>
        </p:nvSpPr>
        <p:spPr/>
        <p:txBody>
          <a:bodyPr/>
          <a:lstStyle/>
          <a:p>
            <a:r>
              <a:rPr lang="fr-FR" dirty="0" smtClean="0"/>
              <a:t>Conclusions et recommandations</a:t>
            </a:r>
            <a:endParaRPr lang="fr-FR" dirty="0"/>
          </a:p>
        </p:txBody>
      </p:sp>
      <p:sp>
        <p:nvSpPr>
          <p:cNvPr id="5" name="Slide Number Placeholder 4">
            <a:extLst>
              <a:ext uri="{FF2B5EF4-FFF2-40B4-BE49-F238E27FC236}">
                <a16:creationId xmlns="" xmlns:a16="http://schemas.microsoft.com/office/drawing/2014/main" id="{1D71B024-E800-41B2-ADFC-5EC4EF5A8209}"/>
              </a:ext>
            </a:extLst>
          </p:cNvPr>
          <p:cNvSpPr>
            <a:spLocks noGrp="1"/>
          </p:cNvSpPr>
          <p:nvPr>
            <p:ph type="sldNum" sz="quarter" idx="4"/>
          </p:nvPr>
        </p:nvSpPr>
        <p:spPr/>
        <p:txBody>
          <a:bodyPr/>
          <a:lstStyle/>
          <a:p>
            <a:fld id="{57FB5B82-7454-4249-A287-DCA2E23DCCC5}" type="slidenum">
              <a:rPr lang="en-GB" smtClean="0"/>
              <a:t>17</a:t>
            </a:fld>
            <a:endParaRPr lang="en-GB"/>
          </a:p>
        </p:txBody>
      </p:sp>
      <p:pic>
        <p:nvPicPr>
          <p:cNvPr id="12" name="Picture Placeholder 1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8608" b="18608"/>
          <a:stretch>
            <a:fillRect/>
          </a:stretch>
        </p:blipFill>
        <p:spPr/>
      </p:pic>
    </p:spTree>
    <p:extLst>
      <p:ext uri="{BB962C8B-B14F-4D97-AF65-F5344CB8AC3E}">
        <p14:creationId xmlns:p14="http://schemas.microsoft.com/office/powerpoint/2010/main" val="112380858"/>
      </p:ext>
    </p:extLst>
  </p:cSld>
  <p:clrMapOvr>
    <a:masterClrMapping/>
  </p:clrMapOvr>
  <mc:AlternateContent xmlns:mc="http://schemas.openxmlformats.org/markup-compatibility/2006" xmlns:p14="http://schemas.microsoft.com/office/powerpoint/2010/main">
    <mc:Choice Requires="p14">
      <p:transition spd="slow" p14:dur="2000" advTm="2615"/>
    </mc:Choice>
    <mc:Fallback xmlns="">
      <p:transition spd="slow" advTm="261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36314"/>
            <a:ext cx="8778240" cy="988774"/>
          </a:xfrm>
        </p:spPr>
        <p:txBody>
          <a:bodyPr/>
          <a:lstStyle/>
          <a:p>
            <a:r>
              <a:rPr lang="fr-FR" dirty="0"/>
              <a:t>Conclusions</a:t>
            </a:r>
          </a:p>
        </p:txBody>
      </p:sp>
      <p:sp>
        <p:nvSpPr>
          <p:cNvPr id="3" name="Content Placeholder 2"/>
          <p:cNvSpPr>
            <a:spLocks noGrp="1"/>
          </p:cNvSpPr>
          <p:nvPr>
            <p:ph idx="1"/>
          </p:nvPr>
        </p:nvSpPr>
        <p:spPr>
          <a:xfrm>
            <a:off x="340296" y="1514067"/>
            <a:ext cx="9130614" cy="4963751"/>
          </a:xfrm>
        </p:spPr>
        <p:txBody>
          <a:bodyPr>
            <a:noAutofit/>
          </a:bodyPr>
          <a:lstStyle/>
          <a:p>
            <a:pPr lvl="0">
              <a:lnSpc>
                <a:spcPts val="2800"/>
              </a:lnSpc>
              <a:spcBef>
                <a:spcPts val="0"/>
              </a:spcBef>
              <a:spcAft>
                <a:spcPts val="1200"/>
              </a:spcAft>
            </a:pPr>
            <a:r>
              <a:rPr lang="fr-FR" sz="2400" b="1" dirty="0" smtClean="0">
                <a:solidFill>
                  <a:srgbClr val="FF0000"/>
                </a:solidFill>
              </a:rPr>
              <a:t>En somme, des succès en termes de: </a:t>
            </a:r>
          </a:p>
          <a:p>
            <a:pPr lvl="1">
              <a:lnSpc>
                <a:spcPts val="2600"/>
              </a:lnSpc>
              <a:spcBef>
                <a:spcPts val="300"/>
              </a:spcBef>
            </a:pPr>
            <a:r>
              <a:rPr lang="fr-FR" sz="2400" dirty="0" smtClean="0"/>
              <a:t>Pertinence des approches mises en œuvre, d’efficacité et d’impact des interventions du portefeuille;</a:t>
            </a:r>
          </a:p>
          <a:p>
            <a:pPr lvl="1">
              <a:lnSpc>
                <a:spcPts val="2800"/>
              </a:lnSpc>
              <a:spcBef>
                <a:spcPts val="300"/>
              </a:spcBef>
            </a:pPr>
            <a:r>
              <a:rPr lang="fr-FR" sz="2400" dirty="0" smtClean="0"/>
              <a:t>Partenariats stratégiques avec le Gouvernement et Organisations professionnelles / paysannes; </a:t>
            </a:r>
          </a:p>
          <a:p>
            <a:pPr lvl="1">
              <a:lnSpc>
                <a:spcPts val="2800"/>
              </a:lnSpc>
              <a:spcBef>
                <a:spcPts val="300"/>
              </a:spcBef>
            </a:pPr>
            <a:r>
              <a:rPr lang="fr-FR" sz="2400" dirty="0" smtClean="0"/>
              <a:t>Partenariats opérationnels avec les Centres de Recherche;</a:t>
            </a:r>
            <a:endParaRPr lang="fr-FR" sz="2400" dirty="0"/>
          </a:p>
          <a:p>
            <a:pPr>
              <a:lnSpc>
                <a:spcPts val="2800"/>
              </a:lnSpc>
              <a:spcBef>
                <a:spcPts val="1800"/>
              </a:spcBef>
            </a:pPr>
            <a:r>
              <a:rPr lang="fr-FR" sz="2400" b="1" dirty="0">
                <a:solidFill>
                  <a:srgbClr val="FF0000"/>
                </a:solidFill>
              </a:rPr>
              <a:t>Mais </a:t>
            </a:r>
            <a:r>
              <a:rPr lang="fr-FR" sz="2400" b="1" dirty="0" smtClean="0">
                <a:solidFill>
                  <a:srgbClr val="FF0000"/>
                </a:solidFill>
              </a:rPr>
              <a:t>besoin d’améliorations </a:t>
            </a:r>
            <a:r>
              <a:rPr lang="fr-FR" sz="2400" b="1" dirty="0">
                <a:solidFill>
                  <a:srgbClr val="FF0000"/>
                </a:solidFill>
              </a:rPr>
              <a:t>en ce qui concerne:</a:t>
            </a:r>
          </a:p>
          <a:p>
            <a:pPr lvl="1">
              <a:lnSpc>
                <a:spcPts val="2800"/>
              </a:lnSpc>
              <a:spcBef>
                <a:spcPts val="300"/>
              </a:spcBef>
            </a:pPr>
            <a:r>
              <a:rPr lang="fr-FR" sz="2400" dirty="0" smtClean="0"/>
              <a:t>L’accès durable et sécurisé </a:t>
            </a:r>
            <a:r>
              <a:rPr lang="fr-FR" sz="2400" dirty="0"/>
              <a:t>aux </a:t>
            </a:r>
            <a:r>
              <a:rPr lang="fr-FR" sz="2400" dirty="0" smtClean="0"/>
              <a:t>services et ressources;</a:t>
            </a:r>
          </a:p>
          <a:p>
            <a:pPr lvl="1">
              <a:lnSpc>
                <a:spcPts val="2800"/>
              </a:lnSpc>
              <a:spcBef>
                <a:spcPts val="300"/>
              </a:spcBef>
            </a:pPr>
            <a:r>
              <a:rPr lang="fr-FR" sz="2400" dirty="0" smtClean="0"/>
              <a:t>Les actions de gestion environnementale et d’adaptation au changement climatique;</a:t>
            </a:r>
          </a:p>
          <a:p>
            <a:pPr lvl="1">
              <a:lnSpc>
                <a:spcPts val="2800"/>
              </a:lnSpc>
              <a:spcBef>
                <a:spcPts val="300"/>
              </a:spcBef>
            </a:pPr>
            <a:r>
              <a:rPr lang="fr-FR" sz="2400" dirty="0" smtClean="0"/>
              <a:t>La gestion des savoirs, et la capitalisation systématique des enseignements / leçons des interventions du secteur agricole.</a:t>
            </a:r>
            <a:endParaRPr lang="fr-FR" sz="2400" dirty="0"/>
          </a:p>
          <a:p>
            <a:pPr>
              <a:lnSpc>
                <a:spcPts val="2800"/>
              </a:lnSpc>
              <a:spcBef>
                <a:spcPts val="600"/>
              </a:spcBef>
            </a:pPr>
            <a:endParaRPr lang="fr-FR" sz="2800" dirty="0" smtClean="0"/>
          </a:p>
          <a:p>
            <a:pPr lvl="1">
              <a:lnSpc>
                <a:spcPts val="2800"/>
              </a:lnSpc>
              <a:spcBef>
                <a:spcPts val="600"/>
              </a:spcBef>
            </a:pPr>
            <a:endParaRPr lang="fr-FR" sz="2400" dirty="0"/>
          </a:p>
          <a:p>
            <a:pPr>
              <a:lnSpc>
                <a:spcPts val="2800"/>
              </a:lnSpc>
              <a:spcBef>
                <a:spcPts val="1800"/>
              </a:spcBef>
            </a:pPr>
            <a:endParaRPr lang="fr-FR" sz="2400" dirty="0"/>
          </a:p>
        </p:txBody>
      </p:sp>
      <p:sp>
        <p:nvSpPr>
          <p:cNvPr id="6"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18</a:t>
            </a:fld>
            <a:endParaRPr lang="en-GB" sz="1920" dirty="0"/>
          </a:p>
        </p:txBody>
      </p:sp>
    </p:spTree>
    <p:extLst>
      <p:ext uri="{BB962C8B-B14F-4D97-AF65-F5344CB8AC3E}">
        <p14:creationId xmlns:p14="http://schemas.microsoft.com/office/powerpoint/2010/main" val="288773865"/>
      </p:ext>
    </p:extLst>
  </p:cSld>
  <p:clrMapOvr>
    <a:masterClrMapping/>
  </p:clrMapOvr>
  <mc:AlternateContent xmlns:mc="http://schemas.openxmlformats.org/markup-compatibility/2006" xmlns:p14="http://schemas.microsoft.com/office/powerpoint/2010/main">
    <mc:Choice Requires="p14">
      <p:transition spd="slow" p14:dur="2000" advTm="62661"/>
    </mc:Choice>
    <mc:Fallback xmlns="">
      <p:transition spd="slow" advTm="6266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36314"/>
            <a:ext cx="8778240" cy="988774"/>
          </a:xfrm>
        </p:spPr>
        <p:txBody>
          <a:bodyPr/>
          <a:lstStyle/>
          <a:p>
            <a:r>
              <a:rPr lang="fr-FR" dirty="0"/>
              <a:t>Recommandations</a:t>
            </a:r>
          </a:p>
        </p:txBody>
      </p:sp>
      <p:sp>
        <p:nvSpPr>
          <p:cNvPr id="3" name="Content Placeholder 2"/>
          <p:cNvSpPr>
            <a:spLocks noGrp="1"/>
          </p:cNvSpPr>
          <p:nvPr>
            <p:ph idx="1"/>
          </p:nvPr>
        </p:nvSpPr>
        <p:spPr>
          <a:xfrm>
            <a:off x="268288" y="1797298"/>
            <a:ext cx="9217024" cy="4963751"/>
          </a:xfrm>
        </p:spPr>
        <p:txBody>
          <a:bodyPr>
            <a:noAutofit/>
          </a:bodyPr>
          <a:lstStyle/>
          <a:p>
            <a:pPr lvl="0">
              <a:spcBef>
                <a:spcPts val="600"/>
              </a:spcBef>
              <a:spcAft>
                <a:spcPts val="1200"/>
              </a:spcAft>
            </a:pPr>
            <a:r>
              <a:rPr lang="fr-FR" sz="2400" b="1" u="sng" dirty="0" smtClean="0"/>
              <a:t>Recommandation 1.</a:t>
            </a:r>
            <a:r>
              <a:rPr lang="fr-FR" sz="2400" b="1" dirty="0" smtClean="0"/>
              <a:t> </a:t>
            </a:r>
            <a:r>
              <a:rPr lang="fr-FR" sz="2400" dirty="0" smtClean="0"/>
              <a:t>Concentrer </a:t>
            </a:r>
            <a:r>
              <a:rPr lang="fr-FR" sz="2400" dirty="0"/>
              <a:t>sur la durée, les interventions dans trois à quatre régions </a:t>
            </a:r>
            <a:r>
              <a:rPr lang="fr-FR" sz="2400" dirty="0" smtClean="0"/>
              <a:t>prioritaires, en mettant </a:t>
            </a:r>
            <a:r>
              <a:rPr lang="fr-FR" sz="2400" dirty="0"/>
              <a:t>en place d'un système </a:t>
            </a:r>
            <a:r>
              <a:rPr lang="fr-FR" sz="2400" dirty="0" smtClean="0"/>
              <a:t>performant de suivi et d’évaluation des </a:t>
            </a:r>
            <a:r>
              <a:rPr lang="fr-FR" sz="2400" dirty="0"/>
              <a:t>résultats et changements, et </a:t>
            </a:r>
            <a:r>
              <a:rPr lang="fr-FR" sz="2400" dirty="0" smtClean="0"/>
              <a:t>tirer systématiquement les </a:t>
            </a:r>
            <a:r>
              <a:rPr lang="fr-FR" sz="2400" dirty="0"/>
              <a:t>enseignements qui </a:t>
            </a:r>
            <a:r>
              <a:rPr lang="fr-FR" sz="2400" dirty="0" smtClean="0"/>
              <a:t>découlent des actions. </a:t>
            </a:r>
            <a:r>
              <a:rPr lang="fr-FR" sz="2400" b="1" i="1" dirty="0" smtClean="0"/>
              <a:t>FIDA </a:t>
            </a:r>
            <a:r>
              <a:rPr lang="fr-FR" sz="2400" b="1" i="1" dirty="0"/>
              <a:t>et </a:t>
            </a:r>
            <a:r>
              <a:rPr lang="fr-FR" sz="2400" b="1" i="1" dirty="0" smtClean="0"/>
              <a:t>Gouvernement</a:t>
            </a:r>
          </a:p>
          <a:p>
            <a:pPr lvl="0">
              <a:spcBef>
                <a:spcPts val="600"/>
              </a:spcBef>
              <a:spcAft>
                <a:spcPts val="1200"/>
              </a:spcAft>
            </a:pPr>
            <a:r>
              <a:rPr lang="fr-FR" sz="2400" b="1" u="sng" dirty="0" smtClean="0"/>
              <a:t>Recommandation </a:t>
            </a:r>
            <a:r>
              <a:rPr lang="fr-FR" sz="2400" b="1" u="sng" dirty="0"/>
              <a:t>2.</a:t>
            </a:r>
            <a:r>
              <a:rPr lang="fr-FR" sz="2400" b="1" dirty="0"/>
              <a:t> </a:t>
            </a:r>
            <a:r>
              <a:rPr lang="fr-FR" sz="2400" dirty="0"/>
              <a:t>Poursuivre avec l'approche de chaînes de valeur agricole, en </a:t>
            </a:r>
            <a:r>
              <a:rPr lang="fr-FR" sz="2400" dirty="0" smtClean="0"/>
              <a:t>visant les </a:t>
            </a:r>
            <a:r>
              <a:rPr lang="fr-FR" sz="2400" dirty="0"/>
              <a:t>spéculations </a:t>
            </a:r>
            <a:r>
              <a:rPr lang="fr-FR" sz="2400" dirty="0" smtClean="0"/>
              <a:t>pro-pauvres; en </a:t>
            </a:r>
            <a:r>
              <a:rPr lang="fr-FR" sz="2400" dirty="0"/>
              <a:t>garantissant l'accès effectif aux services et appuis offerts à tous les </a:t>
            </a:r>
            <a:r>
              <a:rPr lang="fr-FR" sz="2400" dirty="0" smtClean="0"/>
              <a:t>acteurs; et  identifier des </a:t>
            </a:r>
            <a:r>
              <a:rPr lang="fr-FR" sz="2400" dirty="0"/>
              <a:t>mécanismes pour un accès durable des petits producteurs au </a:t>
            </a:r>
            <a:r>
              <a:rPr lang="fr-FR" sz="2400" dirty="0" smtClean="0"/>
              <a:t>crédit. </a:t>
            </a:r>
            <a:r>
              <a:rPr lang="fr-FR" sz="2400" b="1" i="1" dirty="0"/>
              <a:t>FIDA et Gouvernement</a:t>
            </a:r>
            <a:endParaRPr lang="en-GB" sz="2400" dirty="0"/>
          </a:p>
        </p:txBody>
      </p:sp>
      <p:sp>
        <p:nvSpPr>
          <p:cNvPr id="6"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19</a:t>
            </a:fld>
            <a:endParaRPr lang="en-GB" sz="1920" dirty="0"/>
          </a:p>
        </p:txBody>
      </p:sp>
    </p:spTree>
    <p:extLst>
      <p:ext uri="{BB962C8B-B14F-4D97-AF65-F5344CB8AC3E}">
        <p14:creationId xmlns:p14="http://schemas.microsoft.com/office/powerpoint/2010/main" val="2279997995"/>
      </p:ext>
    </p:extLst>
  </p:cSld>
  <p:clrMapOvr>
    <a:masterClrMapping/>
  </p:clrMapOvr>
  <mc:AlternateContent xmlns:mc="http://schemas.openxmlformats.org/markup-compatibility/2006" xmlns:p14="http://schemas.microsoft.com/office/powerpoint/2010/main">
    <mc:Choice Requires="p14">
      <p:transition spd="slow" p14:dur="2000" advTm="61612"/>
    </mc:Choice>
    <mc:Fallback xmlns="">
      <p:transition spd="slow" advTm="6161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3C33F967-6210-4987-8CF2-61E2BEC64591}"/>
              </a:ext>
            </a:extLst>
          </p:cNvPr>
          <p:cNvSpPr>
            <a:spLocks noGrp="1"/>
          </p:cNvSpPr>
          <p:nvPr>
            <p:ph idx="1"/>
          </p:nvPr>
        </p:nvSpPr>
        <p:spPr>
          <a:xfrm>
            <a:off x="1132384" y="1581274"/>
            <a:ext cx="7560840" cy="4761747"/>
          </a:xfrm>
        </p:spPr>
        <p:txBody>
          <a:bodyPr/>
          <a:lstStyle/>
          <a:p>
            <a:pPr>
              <a:spcBef>
                <a:spcPts val="1800"/>
              </a:spcBef>
            </a:pPr>
            <a:r>
              <a:rPr lang="fr-FR" sz="3200" dirty="0" smtClean="0"/>
              <a:t>Introduction</a:t>
            </a:r>
            <a:endParaRPr lang="fr-FR" sz="3200" dirty="0"/>
          </a:p>
          <a:p>
            <a:pPr>
              <a:spcBef>
                <a:spcPts val="1800"/>
              </a:spcBef>
            </a:pPr>
            <a:r>
              <a:rPr lang="fr-FR" sz="3200" dirty="0"/>
              <a:t>Performance du portefeuille</a:t>
            </a:r>
          </a:p>
          <a:p>
            <a:pPr>
              <a:spcBef>
                <a:spcPts val="1800"/>
              </a:spcBef>
            </a:pPr>
            <a:r>
              <a:rPr lang="fr-FR" sz="3200" dirty="0"/>
              <a:t>Activités hors-prêts</a:t>
            </a:r>
          </a:p>
          <a:p>
            <a:pPr>
              <a:spcBef>
                <a:spcPts val="1800"/>
              </a:spcBef>
            </a:pPr>
            <a:r>
              <a:rPr lang="fr-FR" sz="3200" dirty="0" smtClean="0"/>
              <a:t>Conclusions</a:t>
            </a:r>
            <a:endParaRPr lang="fr-FR" sz="3200" dirty="0"/>
          </a:p>
          <a:p>
            <a:pPr>
              <a:spcBef>
                <a:spcPts val="1800"/>
              </a:spcBef>
            </a:pPr>
            <a:r>
              <a:rPr lang="fr-FR" sz="3200" dirty="0"/>
              <a:t>Recommandations</a:t>
            </a:r>
          </a:p>
        </p:txBody>
      </p:sp>
      <p:sp>
        <p:nvSpPr>
          <p:cNvPr id="3" name="Text Placeholder 2">
            <a:extLst>
              <a:ext uri="{FF2B5EF4-FFF2-40B4-BE49-F238E27FC236}">
                <a16:creationId xmlns="" xmlns:a16="http://schemas.microsoft.com/office/drawing/2014/main" id="{562325A4-0308-45DE-8334-B4C353A5D0F2}"/>
              </a:ext>
            </a:extLst>
          </p:cNvPr>
          <p:cNvSpPr>
            <a:spLocks noGrp="1"/>
          </p:cNvSpPr>
          <p:nvPr>
            <p:ph type="body" sz="quarter" idx="10"/>
          </p:nvPr>
        </p:nvSpPr>
        <p:spPr/>
        <p:txBody>
          <a:bodyPr/>
          <a:lstStyle/>
          <a:p>
            <a:r>
              <a:rPr lang="en-GB" dirty="0"/>
              <a:t>Plan de la </a:t>
            </a:r>
            <a:r>
              <a:rPr lang="en-GB" dirty="0" smtClean="0"/>
              <a:t>presentation</a:t>
            </a:r>
            <a:endParaRPr lang="en-GB" dirty="0"/>
          </a:p>
        </p:txBody>
      </p:sp>
      <p:sp>
        <p:nvSpPr>
          <p:cNvPr id="4" name="Slide Number Placeholder 3">
            <a:extLst>
              <a:ext uri="{FF2B5EF4-FFF2-40B4-BE49-F238E27FC236}">
                <a16:creationId xmlns="" xmlns:a16="http://schemas.microsoft.com/office/drawing/2014/main" id="{654CB439-BB01-4906-8F71-454707EE8725}"/>
              </a:ext>
            </a:extLst>
          </p:cNvPr>
          <p:cNvSpPr>
            <a:spLocks noGrp="1"/>
          </p:cNvSpPr>
          <p:nvPr>
            <p:ph type="sldNum" sz="quarter" idx="4"/>
          </p:nvPr>
        </p:nvSpPr>
        <p:spPr/>
        <p:txBody>
          <a:bodyPr/>
          <a:lstStyle/>
          <a:p>
            <a:fld id="{57FB5B82-7454-4249-A287-DCA2E23DCCC5}" type="slidenum">
              <a:rPr lang="en-GB" smtClean="0"/>
              <a:t>2</a:t>
            </a:fld>
            <a:endParaRPr lang="en-GB"/>
          </a:p>
        </p:txBody>
      </p:sp>
    </p:spTree>
    <p:extLst>
      <p:ext uri="{BB962C8B-B14F-4D97-AF65-F5344CB8AC3E}">
        <p14:creationId xmlns:p14="http://schemas.microsoft.com/office/powerpoint/2010/main" val="4083573811"/>
      </p:ext>
    </p:extLst>
  </p:cSld>
  <p:clrMapOvr>
    <a:masterClrMapping/>
  </p:clrMapOvr>
  <mc:AlternateContent xmlns:mc="http://schemas.openxmlformats.org/markup-compatibility/2006" xmlns:p14="http://schemas.microsoft.com/office/powerpoint/2010/main">
    <mc:Choice Requires="p14">
      <p:transition spd="slow" p14:dur="2000" advTm="504"/>
    </mc:Choice>
    <mc:Fallback xmlns="">
      <p:transition spd="slow" advTm="50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36314"/>
            <a:ext cx="8778240" cy="988774"/>
          </a:xfrm>
        </p:spPr>
        <p:txBody>
          <a:bodyPr/>
          <a:lstStyle/>
          <a:p>
            <a:r>
              <a:rPr lang="fr-FR" dirty="0"/>
              <a:t>Recommandations</a:t>
            </a:r>
          </a:p>
        </p:txBody>
      </p:sp>
      <p:sp>
        <p:nvSpPr>
          <p:cNvPr id="3" name="Content Placeholder 2"/>
          <p:cNvSpPr>
            <a:spLocks noGrp="1"/>
          </p:cNvSpPr>
          <p:nvPr>
            <p:ph idx="1"/>
          </p:nvPr>
        </p:nvSpPr>
        <p:spPr>
          <a:xfrm>
            <a:off x="340296" y="1509266"/>
            <a:ext cx="9217024" cy="4819735"/>
          </a:xfrm>
        </p:spPr>
        <p:txBody>
          <a:bodyPr>
            <a:noAutofit/>
          </a:bodyPr>
          <a:lstStyle/>
          <a:p>
            <a:pPr lvl="0">
              <a:spcBef>
                <a:spcPts val="600"/>
              </a:spcBef>
              <a:spcAft>
                <a:spcPts val="1200"/>
              </a:spcAft>
            </a:pPr>
            <a:r>
              <a:rPr lang="fr-FR" sz="2400" b="1" u="sng" dirty="0"/>
              <a:t>Recommandation 3</a:t>
            </a:r>
            <a:r>
              <a:rPr lang="fr-FR" sz="2400" b="1" u="sng" dirty="0" smtClean="0"/>
              <a:t>.</a:t>
            </a:r>
            <a:r>
              <a:rPr lang="fr-FR" sz="2400" dirty="0" smtClean="0"/>
              <a:t> Poursuivre </a:t>
            </a:r>
            <a:r>
              <a:rPr lang="fr-FR" sz="2400" dirty="0"/>
              <a:t>et accentuer les actions de gestion durable des </a:t>
            </a:r>
            <a:r>
              <a:rPr lang="fr-FR" sz="2400" dirty="0" smtClean="0"/>
              <a:t>ressources, </a:t>
            </a:r>
            <a:r>
              <a:rPr lang="fr-FR" sz="2400" dirty="0"/>
              <a:t>et envisager des actions </a:t>
            </a:r>
            <a:r>
              <a:rPr lang="fr-FR" sz="2400" dirty="0" smtClean="0"/>
              <a:t>au-delà des ressources production végétale, en </a:t>
            </a:r>
            <a:r>
              <a:rPr lang="fr-FR" sz="2400" dirty="0"/>
              <a:t>synergie avec les autres </a:t>
            </a:r>
            <a:r>
              <a:rPr lang="fr-FR" sz="2400" dirty="0" smtClean="0"/>
              <a:t>PTF. </a:t>
            </a:r>
            <a:r>
              <a:rPr lang="fr-FR" sz="2400" b="1" i="1" dirty="0"/>
              <a:t>FIDA et Gouvernement</a:t>
            </a:r>
            <a:endParaRPr lang="fr-FR" sz="2400" dirty="0" smtClean="0"/>
          </a:p>
          <a:p>
            <a:pPr lvl="0">
              <a:spcBef>
                <a:spcPts val="600"/>
              </a:spcBef>
              <a:spcAft>
                <a:spcPts val="1200"/>
              </a:spcAft>
            </a:pPr>
            <a:r>
              <a:rPr lang="fr-FR" sz="2400" b="1" u="sng" dirty="0" smtClean="0"/>
              <a:t>Recommandation 4.</a:t>
            </a:r>
            <a:r>
              <a:rPr lang="fr-FR" sz="2400" dirty="0" smtClean="0"/>
              <a:t> Accroître l’engagement dans les dialogues sur les politiques favorables aux pauvres ruraux et à leur accès durable et sécurisé aux ressources productives. </a:t>
            </a:r>
            <a:r>
              <a:rPr lang="fr-FR" sz="2400" b="1" i="1" dirty="0"/>
              <a:t>FIDA </a:t>
            </a:r>
            <a:endParaRPr lang="fr-FR" sz="2400" dirty="0" smtClean="0"/>
          </a:p>
          <a:p>
            <a:pPr lvl="0">
              <a:spcBef>
                <a:spcPts val="600"/>
              </a:spcBef>
              <a:spcAft>
                <a:spcPts val="1200"/>
              </a:spcAft>
            </a:pPr>
            <a:r>
              <a:rPr lang="fr-FR" sz="2400" b="1" u="sng" dirty="0" smtClean="0"/>
              <a:t>Recommandation 5.</a:t>
            </a:r>
            <a:r>
              <a:rPr lang="fr-FR" sz="2400" dirty="0"/>
              <a:t> </a:t>
            </a:r>
            <a:r>
              <a:rPr lang="fr-FR" sz="2400" dirty="0" smtClean="0"/>
              <a:t>Elaborer </a:t>
            </a:r>
            <a:r>
              <a:rPr lang="fr-FR" sz="2400" dirty="0"/>
              <a:t>et mettre en œuvre un plan opérationnel de capitalisation et de gestion des savoirs des interventions du </a:t>
            </a:r>
            <a:r>
              <a:rPr lang="fr-FR" sz="2400" dirty="0" smtClean="0"/>
              <a:t>portefeuille et accompagner aussi le Gouvernement dans ce sens.</a:t>
            </a:r>
            <a:r>
              <a:rPr lang="fr-FR" sz="2400" b="1" i="1" dirty="0" smtClean="0"/>
              <a:t> </a:t>
            </a:r>
            <a:r>
              <a:rPr lang="fr-FR" sz="2400" b="1" i="1" dirty="0"/>
              <a:t>FIDA </a:t>
            </a:r>
            <a:endParaRPr lang="fr-FR" sz="2400" dirty="0"/>
          </a:p>
          <a:p>
            <a:pPr>
              <a:spcBef>
                <a:spcPts val="600"/>
              </a:spcBef>
              <a:spcAft>
                <a:spcPts val="1200"/>
              </a:spcAft>
            </a:pPr>
            <a:endParaRPr lang="en-GB" sz="2400" dirty="0"/>
          </a:p>
          <a:p>
            <a:pPr lvl="0">
              <a:spcBef>
                <a:spcPts val="600"/>
              </a:spcBef>
              <a:spcAft>
                <a:spcPts val="1200"/>
              </a:spcAft>
            </a:pPr>
            <a:endParaRPr lang="en-GB" sz="2400" dirty="0"/>
          </a:p>
        </p:txBody>
      </p:sp>
      <p:sp>
        <p:nvSpPr>
          <p:cNvPr id="6"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20</a:t>
            </a:fld>
            <a:endParaRPr lang="en-GB" sz="1920" dirty="0"/>
          </a:p>
        </p:txBody>
      </p:sp>
    </p:spTree>
    <p:extLst>
      <p:ext uri="{BB962C8B-B14F-4D97-AF65-F5344CB8AC3E}">
        <p14:creationId xmlns:p14="http://schemas.microsoft.com/office/powerpoint/2010/main" val="1035169203"/>
      </p:ext>
    </p:extLst>
  </p:cSld>
  <p:clrMapOvr>
    <a:masterClrMapping/>
  </p:clrMapOvr>
  <mc:AlternateContent xmlns:mc="http://schemas.openxmlformats.org/markup-compatibility/2006" xmlns:p14="http://schemas.microsoft.com/office/powerpoint/2010/main">
    <mc:Choice Requires="p14">
      <p:transition spd="slow" p14:dur="2000" advTm="65181"/>
    </mc:Choice>
    <mc:Fallback xmlns="">
      <p:transition spd="slow" advTm="6518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04" y="1539176"/>
            <a:ext cx="8688987" cy="4761747"/>
          </a:xfrm>
        </p:spPr>
        <p:txBody>
          <a:bodyPr/>
          <a:lstStyle/>
          <a:p>
            <a:pPr marL="0" indent="0" algn="ctr">
              <a:buNone/>
            </a:pPr>
            <a:r>
              <a:rPr lang="fr-FR" sz="8000" noProof="0" dirty="0"/>
              <a:t>Merci         </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FB5B82-7454-4249-A287-DCA2E23DCCC5}" type="slidenum">
              <a:rPr lang="en-GB" smtClean="0"/>
              <a:t>21</a:t>
            </a:fld>
            <a:endParaRPr lang="en-GB"/>
          </a:p>
        </p:txBody>
      </p:sp>
      <p:pic>
        <p:nvPicPr>
          <p:cNvPr id="5123" name="Picture 3" descr="C:\Users\k.kodjo\Desktop\CSPE Burkina Faso\Photos\Hilaire\Site de Kampti\20180419_1549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495" y="2949426"/>
            <a:ext cx="5359151" cy="301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584027"/>
      </p:ext>
    </p:extLst>
  </p:cSld>
  <p:clrMapOvr>
    <a:masterClrMapping/>
  </p:clrMapOvr>
  <mc:AlternateContent xmlns:mc="http://schemas.openxmlformats.org/markup-compatibility/2006" xmlns:p14="http://schemas.microsoft.com/office/powerpoint/2010/main">
    <mc:Choice Requires="p14">
      <p:transition spd="slow" p14:dur="2000" advTm="10728"/>
    </mc:Choice>
    <mc:Fallback xmlns="">
      <p:transition spd="slow" advTm="1072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40" y="289930"/>
            <a:ext cx="8290560" cy="844894"/>
          </a:xfrm>
        </p:spPr>
        <p:txBody>
          <a:bodyPr/>
          <a:lstStyle/>
          <a:p>
            <a:r>
              <a:rPr lang="fr-FR" dirty="0"/>
              <a:t>Le FIDA </a:t>
            </a:r>
            <a:r>
              <a:rPr lang="fr-FR" dirty="0" smtClean="0"/>
              <a:t>au Burkina Faso</a:t>
            </a:r>
            <a:endParaRPr lang="fr-FR" dirty="0"/>
          </a:p>
        </p:txBody>
      </p:sp>
      <p:sp>
        <p:nvSpPr>
          <p:cNvPr id="3" name="Content Placeholder 2"/>
          <p:cNvSpPr>
            <a:spLocks noGrp="1"/>
          </p:cNvSpPr>
          <p:nvPr>
            <p:ph idx="1"/>
          </p:nvPr>
        </p:nvSpPr>
        <p:spPr>
          <a:xfrm>
            <a:off x="412304" y="1653282"/>
            <a:ext cx="8910663" cy="4752528"/>
          </a:xfrm>
        </p:spPr>
        <p:txBody>
          <a:bodyPr>
            <a:noAutofit/>
          </a:bodyPr>
          <a:lstStyle/>
          <a:p>
            <a:pPr>
              <a:spcBef>
                <a:spcPts val="1800"/>
              </a:spcBef>
              <a:spcAft>
                <a:spcPts val="0"/>
              </a:spcAft>
            </a:pPr>
            <a:r>
              <a:rPr lang="fr-FR" sz="2400" b="1" dirty="0" smtClean="0">
                <a:solidFill>
                  <a:srgbClr val="FF0000"/>
                </a:solidFill>
              </a:rPr>
              <a:t>14 </a:t>
            </a:r>
            <a:r>
              <a:rPr lang="fr-FR" sz="2400" b="1" dirty="0">
                <a:solidFill>
                  <a:srgbClr val="FF0000"/>
                </a:solidFill>
              </a:rPr>
              <a:t>projets depuis </a:t>
            </a:r>
            <a:r>
              <a:rPr lang="fr-FR" sz="2400" b="1" dirty="0" smtClean="0">
                <a:solidFill>
                  <a:srgbClr val="FF0000"/>
                </a:solidFill>
              </a:rPr>
              <a:t>1981</a:t>
            </a:r>
            <a:r>
              <a:rPr lang="fr-FR" sz="2400" dirty="0" smtClean="0"/>
              <a:t>; 548,4M </a:t>
            </a:r>
            <a:r>
              <a:rPr lang="fr-FR" sz="2400" dirty="0"/>
              <a:t>d’USD </a:t>
            </a:r>
            <a:r>
              <a:rPr lang="fr-FR" sz="2400" dirty="0" smtClean="0"/>
              <a:t>(49% par </a:t>
            </a:r>
            <a:r>
              <a:rPr lang="fr-FR" sz="2400" dirty="0"/>
              <a:t>FIDA)</a:t>
            </a:r>
          </a:p>
          <a:p>
            <a:pPr>
              <a:spcBef>
                <a:spcPts val="1800"/>
              </a:spcBef>
              <a:spcAft>
                <a:spcPts val="0"/>
              </a:spcAft>
            </a:pPr>
            <a:r>
              <a:rPr lang="fr-FR" sz="2400" b="1" dirty="0" smtClean="0">
                <a:solidFill>
                  <a:srgbClr val="FF0000"/>
                </a:solidFill>
              </a:rPr>
              <a:t>Deux COSOP (1998-2006 et 2007-2012):</a:t>
            </a:r>
            <a:r>
              <a:rPr lang="fr-FR" sz="2400" dirty="0" smtClean="0"/>
              <a:t> </a:t>
            </a:r>
          </a:p>
          <a:p>
            <a:pPr lvl="1">
              <a:spcBef>
                <a:spcPts val="600"/>
              </a:spcBef>
              <a:spcAft>
                <a:spcPts val="0"/>
              </a:spcAft>
            </a:pPr>
            <a:r>
              <a:rPr lang="fr-FR" sz="2400" dirty="0" smtClean="0"/>
              <a:t>Amélioration et diversification des moyens de subsistance des populations rurales; </a:t>
            </a:r>
          </a:p>
          <a:p>
            <a:pPr lvl="1">
              <a:spcBef>
                <a:spcPts val="600"/>
              </a:spcBef>
              <a:spcAft>
                <a:spcPts val="0"/>
              </a:spcAft>
            </a:pPr>
            <a:r>
              <a:rPr lang="fr-FR" sz="2400" dirty="0" smtClean="0"/>
              <a:t>Gestions durable des ressources naturelles; </a:t>
            </a:r>
          </a:p>
          <a:p>
            <a:pPr lvl="1">
              <a:spcBef>
                <a:spcPts val="600"/>
              </a:spcBef>
              <a:spcAft>
                <a:spcPts val="0"/>
              </a:spcAft>
            </a:pPr>
            <a:r>
              <a:rPr lang="fr-FR" sz="2400" dirty="0" smtClean="0"/>
              <a:t>Amélioration des capacités organisationnelles et décisionnelles, pour un processus participatif incluant les acteurs ruraux.</a:t>
            </a:r>
            <a:endParaRPr lang="fr-FR" sz="2400" dirty="0"/>
          </a:p>
          <a:p>
            <a:pPr>
              <a:spcBef>
                <a:spcPts val="1800"/>
              </a:spcBef>
              <a:spcAft>
                <a:spcPts val="0"/>
              </a:spcAft>
            </a:pPr>
            <a:r>
              <a:rPr lang="fr-FR" sz="2400" b="1" dirty="0" smtClean="0">
                <a:solidFill>
                  <a:srgbClr val="FF0000"/>
                </a:solidFill>
              </a:rPr>
              <a:t>Note </a:t>
            </a:r>
            <a:r>
              <a:rPr lang="fr-FR" sz="2400" b="1" dirty="0">
                <a:solidFill>
                  <a:srgbClr val="FF0000"/>
                </a:solidFill>
              </a:rPr>
              <a:t>de stratégie de pays </a:t>
            </a:r>
            <a:r>
              <a:rPr lang="fr-FR" sz="2400" b="1" dirty="0" smtClean="0">
                <a:solidFill>
                  <a:srgbClr val="FF0000"/>
                </a:solidFill>
              </a:rPr>
              <a:t>2017-2018:</a:t>
            </a:r>
            <a:r>
              <a:rPr lang="fr-FR" sz="2400" dirty="0" smtClean="0"/>
              <a:t> Amélioration de la résilience </a:t>
            </a:r>
            <a:r>
              <a:rPr lang="fr-FR" sz="2400" dirty="0"/>
              <a:t>des populations rurales à l’insécurité alimentaire et nutritionnelle et aux changements climatiques</a:t>
            </a:r>
          </a:p>
          <a:p>
            <a:pPr>
              <a:spcBef>
                <a:spcPts val="1800"/>
              </a:spcBef>
              <a:spcAft>
                <a:spcPts val="0"/>
              </a:spcAft>
            </a:pPr>
            <a:endParaRPr lang="fr-FR" sz="2400" dirty="0"/>
          </a:p>
        </p:txBody>
      </p:sp>
      <p:sp>
        <p:nvSpPr>
          <p:cNvPr id="4"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3</a:t>
            </a:fld>
            <a:endParaRPr lang="en-GB" sz="1920" dirty="0"/>
          </a:p>
        </p:txBody>
      </p:sp>
    </p:spTree>
    <p:extLst>
      <p:ext uri="{BB962C8B-B14F-4D97-AF65-F5344CB8AC3E}">
        <p14:creationId xmlns:p14="http://schemas.microsoft.com/office/powerpoint/2010/main" val="2151121368"/>
      </p:ext>
    </p:extLst>
  </p:cSld>
  <p:clrMapOvr>
    <a:masterClrMapping/>
  </p:clrMapOvr>
  <mc:AlternateContent xmlns:mc="http://schemas.openxmlformats.org/markup-compatibility/2006" xmlns:p14="http://schemas.microsoft.com/office/powerpoint/2010/main">
    <mc:Choice Requires="p14">
      <p:transition spd="slow" p14:dur="2000" advTm="40930"/>
    </mc:Choice>
    <mc:Fallback xmlns="">
      <p:transition spd="slow" advTm="4093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40" y="136313"/>
            <a:ext cx="8290560" cy="844894"/>
          </a:xfrm>
        </p:spPr>
        <p:txBody>
          <a:bodyPr>
            <a:normAutofit fontScale="90000"/>
          </a:bodyPr>
          <a:lstStyle/>
          <a:p>
            <a:r>
              <a:rPr lang="fr-FR" dirty="0"/>
              <a:t>Évaluation de la stratégie et du programme de pays (ESPP)</a:t>
            </a:r>
          </a:p>
        </p:txBody>
      </p:sp>
      <p:sp>
        <p:nvSpPr>
          <p:cNvPr id="3" name="Content Placeholder 2"/>
          <p:cNvSpPr>
            <a:spLocks noGrp="1"/>
          </p:cNvSpPr>
          <p:nvPr>
            <p:ph idx="1"/>
          </p:nvPr>
        </p:nvSpPr>
        <p:spPr>
          <a:xfrm>
            <a:off x="340296" y="1581275"/>
            <a:ext cx="8915395" cy="5040560"/>
          </a:xfrm>
        </p:spPr>
        <p:txBody>
          <a:bodyPr>
            <a:normAutofit/>
          </a:bodyPr>
          <a:lstStyle/>
          <a:p>
            <a:pPr>
              <a:spcBef>
                <a:spcPts val="0"/>
              </a:spcBef>
              <a:spcAft>
                <a:spcPts val="1280"/>
              </a:spcAft>
            </a:pPr>
            <a:r>
              <a:rPr lang="fr-FR" dirty="0"/>
              <a:t>Couverture de l’ESPP: </a:t>
            </a:r>
          </a:p>
          <a:p>
            <a:pPr lvl="1">
              <a:spcBef>
                <a:spcPts val="0"/>
              </a:spcBef>
              <a:spcAft>
                <a:spcPts val="1280"/>
              </a:spcAft>
            </a:pPr>
            <a:r>
              <a:rPr lang="fr-FR" b="1" dirty="0">
                <a:solidFill>
                  <a:srgbClr val="FF0000"/>
                </a:solidFill>
              </a:rPr>
              <a:t>Période</a:t>
            </a:r>
            <a:r>
              <a:rPr lang="fr-FR" dirty="0"/>
              <a:t> </a:t>
            </a:r>
            <a:r>
              <a:rPr lang="fr-FR" dirty="0" smtClean="0"/>
              <a:t>2007 </a:t>
            </a:r>
            <a:r>
              <a:rPr lang="fr-FR" dirty="0"/>
              <a:t>- </a:t>
            </a:r>
            <a:r>
              <a:rPr lang="fr-FR" dirty="0" smtClean="0"/>
              <a:t>Avril 2018</a:t>
            </a:r>
            <a:endParaRPr lang="fr-FR" dirty="0"/>
          </a:p>
          <a:p>
            <a:pPr lvl="1">
              <a:spcBef>
                <a:spcPts val="0"/>
              </a:spcBef>
              <a:spcAft>
                <a:spcPts val="1280"/>
              </a:spcAft>
            </a:pPr>
            <a:r>
              <a:rPr lang="fr-FR" b="1" dirty="0" smtClean="0">
                <a:solidFill>
                  <a:srgbClr val="FF0000"/>
                </a:solidFill>
              </a:rPr>
              <a:t>Activités du Portefeuille</a:t>
            </a:r>
            <a:r>
              <a:rPr lang="fr-FR" dirty="0" smtClean="0"/>
              <a:t> </a:t>
            </a:r>
            <a:r>
              <a:rPr lang="fr-FR" dirty="0"/>
              <a:t>de </a:t>
            </a:r>
            <a:r>
              <a:rPr lang="fr-FR" dirty="0" smtClean="0"/>
              <a:t>8 projets, couvrant 71% du volume total des financements FIDA</a:t>
            </a:r>
            <a:endParaRPr lang="fr-FR" dirty="0"/>
          </a:p>
          <a:p>
            <a:pPr lvl="1">
              <a:spcBef>
                <a:spcPts val="0"/>
              </a:spcBef>
              <a:spcAft>
                <a:spcPts val="1280"/>
              </a:spcAft>
            </a:pPr>
            <a:r>
              <a:rPr lang="fr-FR" b="1" dirty="0">
                <a:solidFill>
                  <a:srgbClr val="FF0000"/>
                </a:solidFill>
              </a:rPr>
              <a:t>Activités hors-projets</a:t>
            </a:r>
            <a:r>
              <a:rPr lang="fr-FR" dirty="0"/>
              <a:t>: développement des partenariats, gestion des savoirs et engagement sur les politiques</a:t>
            </a:r>
          </a:p>
          <a:p>
            <a:pPr lvl="1">
              <a:spcBef>
                <a:spcPts val="0"/>
              </a:spcBef>
              <a:spcAft>
                <a:spcPts val="1280"/>
              </a:spcAft>
            </a:pPr>
            <a:r>
              <a:rPr lang="fr-FR" b="1" dirty="0">
                <a:solidFill>
                  <a:srgbClr val="FF0000"/>
                </a:solidFill>
              </a:rPr>
              <a:t>Performance des partenaires </a:t>
            </a:r>
            <a:r>
              <a:rPr lang="fr-FR" dirty="0"/>
              <a:t>(FIDA et Gouvernement)</a:t>
            </a:r>
          </a:p>
          <a:p>
            <a:pPr lvl="1">
              <a:spcBef>
                <a:spcPts val="0"/>
              </a:spcBef>
              <a:spcAft>
                <a:spcPts val="1280"/>
              </a:spcAft>
            </a:pPr>
            <a:r>
              <a:rPr lang="fr-FR" b="1" dirty="0">
                <a:solidFill>
                  <a:srgbClr val="FF0000"/>
                </a:solidFill>
              </a:rPr>
              <a:t>Performance de la stratégie de pays</a:t>
            </a:r>
          </a:p>
          <a:p>
            <a:pPr>
              <a:spcBef>
                <a:spcPts val="0"/>
              </a:spcBef>
              <a:spcAft>
                <a:spcPts val="1280"/>
              </a:spcAft>
            </a:pPr>
            <a:endParaRPr lang="fr-FR" dirty="0"/>
          </a:p>
        </p:txBody>
      </p:sp>
      <p:sp>
        <p:nvSpPr>
          <p:cNvPr id="4"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4</a:t>
            </a:fld>
            <a:endParaRPr lang="en-GB" sz="1920" dirty="0"/>
          </a:p>
        </p:txBody>
      </p:sp>
    </p:spTree>
    <p:extLst>
      <p:ext uri="{BB962C8B-B14F-4D97-AF65-F5344CB8AC3E}">
        <p14:creationId xmlns:p14="http://schemas.microsoft.com/office/powerpoint/2010/main" val="3971902183"/>
      </p:ext>
    </p:extLst>
  </p:cSld>
  <p:clrMapOvr>
    <a:masterClrMapping/>
  </p:clrMapOvr>
  <mc:AlternateContent xmlns:mc="http://schemas.openxmlformats.org/markup-compatibility/2006" xmlns:p14="http://schemas.microsoft.com/office/powerpoint/2010/main">
    <mc:Choice Requires="p14">
      <p:transition spd="slow" p14:dur="2000" advTm="70133"/>
    </mc:Choice>
    <mc:Fallback xmlns="">
      <p:transition spd="slow" advTm="7013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71" y="366739"/>
            <a:ext cx="5986265" cy="1219200"/>
          </a:xfrm>
          <a:noFill/>
        </p:spPr>
        <p:txBody>
          <a:bodyPr>
            <a:noAutofit/>
          </a:bodyPr>
          <a:lstStyle/>
          <a:p>
            <a:pPr algn="l"/>
            <a:r>
              <a:rPr lang="fr-FR" sz="2800" b="1" dirty="0" smtClean="0"/>
              <a:t>Projets </a:t>
            </a:r>
            <a:r>
              <a:rPr lang="fr-FR" sz="2800" b="1" dirty="0"/>
              <a:t>financés par le FIDA </a:t>
            </a:r>
            <a:r>
              <a:rPr lang="fr-FR" sz="2800" b="1" dirty="0" smtClean="0"/>
              <a:t>au Burkina Faso </a:t>
            </a:r>
            <a:r>
              <a:rPr lang="fr-FR" sz="2800" b="1" dirty="0"/>
              <a:t>entre </a:t>
            </a:r>
            <a:r>
              <a:rPr lang="fr-FR" sz="2800" b="1" dirty="0" smtClean="0"/>
              <a:t>2007 </a:t>
            </a:r>
            <a:r>
              <a:rPr lang="fr-FR" sz="2800" b="1" dirty="0"/>
              <a:t>et 2018</a:t>
            </a:r>
            <a:endParaRPr lang="fr-FR" sz="2800" b="1" dirty="0">
              <a:solidFill>
                <a:schemeClr val="tx1"/>
              </a:solidFill>
            </a:endParaRPr>
          </a:p>
        </p:txBody>
      </p:sp>
      <p:sp>
        <p:nvSpPr>
          <p:cNvPr id="5"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5</a:t>
            </a:fld>
            <a:endParaRPr lang="en-GB" sz="192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437258"/>
            <a:ext cx="9217024" cy="5046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516975"/>
      </p:ext>
    </p:extLst>
  </p:cSld>
  <p:clrMapOvr>
    <a:masterClrMapping/>
  </p:clrMapOvr>
  <mc:AlternateContent xmlns:mc="http://schemas.openxmlformats.org/markup-compatibility/2006" xmlns:p14="http://schemas.microsoft.com/office/powerpoint/2010/main">
    <mc:Choice Requires="p14">
      <p:transition spd="slow" p14:dur="2000" advTm="33126"/>
    </mc:Choice>
    <mc:Fallback xmlns="">
      <p:transition spd="slow" advTm="3312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3389A2-7F9B-49FB-9C10-F83AB002B48C}"/>
              </a:ext>
            </a:extLst>
          </p:cNvPr>
          <p:cNvSpPr>
            <a:spLocks noGrp="1"/>
          </p:cNvSpPr>
          <p:nvPr>
            <p:ph type="title"/>
          </p:nvPr>
        </p:nvSpPr>
        <p:spPr>
          <a:xfrm>
            <a:off x="497840" y="285130"/>
            <a:ext cx="8843456" cy="995799"/>
          </a:xfrm>
        </p:spPr>
        <p:txBody>
          <a:bodyPr/>
          <a:lstStyle/>
          <a:p>
            <a:r>
              <a:rPr lang="fr-FR" dirty="0" smtClean="0"/>
              <a:t>Contexte relativement favorable aux interventions du FIDA</a:t>
            </a:r>
            <a:endParaRPr lang="fr-FR" dirty="0"/>
          </a:p>
        </p:txBody>
      </p:sp>
      <p:sp>
        <p:nvSpPr>
          <p:cNvPr id="3" name="Content Placeholder 2">
            <a:extLst>
              <a:ext uri="{FF2B5EF4-FFF2-40B4-BE49-F238E27FC236}">
                <a16:creationId xmlns="" xmlns:a16="http://schemas.microsoft.com/office/drawing/2014/main" id="{E1DEDBAB-8757-4F74-9CD6-59FA971E4FF0}"/>
              </a:ext>
            </a:extLst>
          </p:cNvPr>
          <p:cNvSpPr>
            <a:spLocks noGrp="1"/>
          </p:cNvSpPr>
          <p:nvPr>
            <p:ph idx="1"/>
          </p:nvPr>
        </p:nvSpPr>
        <p:spPr>
          <a:xfrm>
            <a:off x="484312" y="1755247"/>
            <a:ext cx="8844624" cy="4578555"/>
          </a:xfrm>
        </p:spPr>
        <p:txBody>
          <a:bodyPr/>
          <a:lstStyle/>
          <a:p>
            <a:pPr>
              <a:spcBef>
                <a:spcPts val="1800"/>
              </a:spcBef>
            </a:pPr>
            <a:r>
              <a:rPr lang="fr-FR" sz="2400" b="1" dirty="0" smtClean="0">
                <a:solidFill>
                  <a:srgbClr val="FF0000"/>
                </a:solidFill>
              </a:rPr>
              <a:t>Période de stabilité politique</a:t>
            </a:r>
            <a:r>
              <a:rPr lang="fr-FR" sz="2400" b="1" dirty="0" smtClean="0"/>
              <a:t>, </a:t>
            </a:r>
            <a:r>
              <a:rPr lang="fr-FR" sz="2400" dirty="0" smtClean="0"/>
              <a:t>marquée par une transition mouvementée entre 2014 et 2015</a:t>
            </a:r>
          </a:p>
          <a:p>
            <a:pPr>
              <a:spcBef>
                <a:spcPts val="1800"/>
              </a:spcBef>
            </a:pPr>
            <a:r>
              <a:rPr lang="fr-FR" sz="2400" b="1" dirty="0" smtClean="0">
                <a:solidFill>
                  <a:srgbClr val="FF0000"/>
                </a:solidFill>
              </a:rPr>
              <a:t>Défis sécuritaires </a:t>
            </a:r>
            <a:r>
              <a:rPr lang="fr-FR" sz="2400" dirty="0" smtClean="0"/>
              <a:t>croissants depuis 2015.</a:t>
            </a:r>
            <a:endParaRPr lang="fr-FR" sz="2400" dirty="0"/>
          </a:p>
          <a:p>
            <a:pPr>
              <a:spcBef>
                <a:spcPts val="1800"/>
              </a:spcBef>
            </a:pPr>
            <a:r>
              <a:rPr lang="fr-FR" sz="2400" b="1" dirty="0" smtClean="0">
                <a:solidFill>
                  <a:srgbClr val="FF0000"/>
                </a:solidFill>
              </a:rPr>
              <a:t>Secteur agricole</a:t>
            </a:r>
            <a:r>
              <a:rPr lang="fr-FR" sz="2400" dirty="0" smtClean="0"/>
              <a:t> contribuant pour 30% à la formation du PIB</a:t>
            </a:r>
            <a:endParaRPr lang="fr-FR" sz="2400" b="1" dirty="0" smtClean="0">
              <a:solidFill>
                <a:srgbClr val="FF0000"/>
              </a:solidFill>
            </a:endParaRPr>
          </a:p>
          <a:p>
            <a:pPr>
              <a:spcBef>
                <a:spcPts val="1800"/>
              </a:spcBef>
            </a:pPr>
            <a:r>
              <a:rPr lang="fr-FR" sz="2400" b="1" dirty="0" smtClean="0">
                <a:solidFill>
                  <a:srgbClr val="FF0000"/>
                </a:solidFill>
              </a:rPr>
              <a:t>Indice de pauvreté de 40%</a:t>
            </a:r>
            <a:r>
              <a:rPr lang="fr-FR" sz="2400" dirty="0" smtClean="0"/>
              <a:t> (plan national), avec 90% des pauvres vivant en milieu rural</a:t>
            </a:r>
          </a:p>
          <a:p>
            <a:pPr>
              <a:spcBef>
                <a:spcPts val="1800"/>
              </a:spcBef>
            </a:pPr>
            <a:r>
              <a:rPr lang="fr-FR" sz="2400" b="1" dirty="0" smtClean="0">
                <a:solidFill>
                  <a:srgbClr val="FF0000"/>
                </a:solidFill>
              </a:rPr>
              <a:t>Accent mis sur le secteur agricole: </a:t>
            </a:r>
            <a:r>
              <a:rPr lang="fr-FR" sz="2400" dirty="0" smtClean="0"/>
              <a:t>en moyenne 12% </a:t>
            </a:r>
            <a:r>
              <a:rPr lang="fr-FR" sz="2400" dirty="0"/>
              <a:t>du budget </a:t>
            </a:r>
            <a:r>
              <a:rPr lang="fr-FR" sz="2400" dirty="0" smtClean="0"/>
              <a:t>national alloué au secteur agricole</a:t>
            </a:r>
            <a:endParaRPr lang="fr-FR" sz="2400" dirty="0"/>
          </a:p>
          <a:p>
            <a:pPr>
              <a:spcBef>
                <a:spcPts val="1800"/>
              </a:spcBef>
            </a:pPr>
            <a:r>
              <a:rPr lang="fr-FR" sz="2400" b="1" dirty="0" smtClean="0">
                <a:solidFill>
                  <a:srgbClr val="FF0000"/>
                </a:solidFill>
              </a:rPr>
              <a:t>Présence d’un bureau pays</a:t>
            </a:r>
            <a:r>
              <a:rPr lang="fr-FR" sz="2400" dirty="0" smtClean="0"/>
              <a:t> du FIDA depuis 2010.</a:t>
            </a:r>
            <a:endParaRPr lang="fr-FR" sz="2400" dirty="0"/>
          </a:p>
        </p:txBody>
      </p:sp>
    </p:spTree>
    <p:extLst>
      <p:ext uri="{BB962C8B-B14F-4D97-AF65-F5344CB8AC3E}">
        <p14:creationId xmlns:p14="http://schemas.microsoft.com/office/powerpoint/2010/main" val="2921781874"/>
      </p:ext>
    </p:extLst>
  </p:cSld>
  <p:clrMapOvr>
    <a:masterClrMapping/>
  </p:clrMapOvr>
  <mc:AlternateContent xmlns:mc="http://schemas.openxmlformats.org/markup-compatibility/2006" xmlns:p14="http://schemas.microsoft.com/office/powerpoint/2010/main">
    <mc:Choice Requires="p14">
      <p:transition spd="slow" p14:dur="2000" advTm="114179"/>
    </mc:Choice>
    <mc:Fallback xmlns="">
      <p:transition spd="slow" advTm="11417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6B7FFD2-A247-40CF-8ED1-CCBFA1DA7F0D}"/>
              </a:ext>
            </a:extLst>
          </p:cNvPr>
          <p:cNvSpPr>
            <a:spLocks noGrp="1"/>
          </p:cNvSpPr>
          <p:nvPr>
            <p:ph type="ctrTitle"/>
          </p:nvPr>
        </p:nvSpPr>
        <p:spPr/>
        <p:txBody>
          <a:bodyPr/>
          <a:lstStyle/>
          <a:p>
            <a:r>
              <a:rPr lang="fr-FR" b="1" dirty="0" smtClean="0"/>
              <a:t>Constats de l’évaluation</a:t>
            </a:r>
            <a:endParaRPr lang="fr-FR" b="1" dirty="0"/>
          </a:p>
        </p:txBody>
      </p:sp>
      <p:sp>
        <p:nvSpPr>
          <p:cNvPr id="5" name="Slide Number Placeholder 4">
            <a:extLst>
              <a:ext uri="{FF2B5EF4-FFF2-40B4-BE49-F238E27FC236}">
                <a16:creationId xmlns="" xmlns:a16="http://schemas.microsoft.com/office/drawing/2014/main" id="{C51B3C9C-5B94-4803-A4A0-5FABB290E700}"/>
              </a:ext>
            </a:extLst>
          </p:cNvPr>
          <p:cNvSpPr>
            <a:spLocks noGrp="1"/>
          </p:cNvSpPr>
          <p:nvPr>
            <p:ph type="sldNum" sz="quarter" idx="4"/>
          </p:nvPr>
        </p:nvSpPr>
        <p:spPr/>
        <p:txBody>
          <a:bodyPr/>
          <a:lstStyle/>
          <a:p>
            <a:fld id="{57FB5B82-7454-4249-A287-DCA2E23DCCC5}" type="slidenum">
              <a:rPr lang="en-GB" smtClean="0"/>
              <a:t>7</a:t>
            </a:fld>
            <a:endParaRPr lang="en-GB"/>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3638550"/>
            <a:ext cx="76200" cy="6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3790950"/>
            <a:ext cx="76200" cy="6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icture Placeholder 11"/>
          <p:cNvSpPr>
            <a:spLocks noGrp="1"/>
          </p:cNvSpPr>
          <p:nvPr>
            <p:ph type="pic" idx="1"/>
          </p:nvPr>
        </p:nvSpPr>
        <p:spPr/>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t="18608" b="18608"/>
          <a:stretch>
            <a:fillRect/>
          </a:stretch>
        </p:blipFill>
        <p:spPr bwMode="auto">
          <a:xfrm>
            <a:off x="1301504" y="0"/>
            <a:ext cx="8448039" cy="3977741"/>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790421"/>
      </p:ext>
    </p:extLst>
  </p:cSld>
  <p:clrMapOvr>
    <a:masterClrMapping/>
  </p:clrMapOvr>
  <mc:AlternateContent xmlns:mc="http://schemas.openxmlformats.org/markup-compatibility/2006" xmlns:p14="http://schemas.microsoft.com/office/powerpoint/2010/main">
    <mc:Choice Requires="p14">
      <p:transition spd="slow" p14:dur="2000" advTm="5034"/>
    </mc:Choice>
    <mc:Fallback xmlns="">
      <p:transition spd="slow" advTm="503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89931"/>
            <a:ext cx="8778240" cy="988774"/>
          </a:xfrm>
        </p:spPr>
        <p:txBody>
          <a:bodyPr/>
          <a:lstStyle/>
          <a:p>
            <a:r>
              <a:rPr lang="fr-FR" dirty="0" smtClean="0"/>
              <a:t>Pertinence</a:t>
            </a:r>
            <a:endParaRPr lang="fr-FR" dirty="0"/>
          </a:p>
        </p:txBody>
      </p:sp>
      <p:sp>
        <p:nvSpPr>
          <p:cNvPr id="3" name="Content Placeholder 2"/>
          <p:cNvSpPr>
            <a:spLocks noGrp="1"/>
          </p:cNvSpPr>
          <p:nvPr>
            <p:ph idx="1"/>
          </p:nvPr>
        </p:nvSpPr>
        <p:spPr>
          <a:xfrm>
            <a:off x="412304" y="1568375"/>
            <a:ext cx="9001000" cy="4765427"/>
          </a:xfrm>
        </p:spPr>
        <p:txBody>
          <a:bodyPr>
            <a:noAutofit/>
          </a:bodyPr>
          <a:lstStyle/>
          <a:p>
            <a:pPr>
              <a:spcBef>
                <a:spcPts val="0"/>
              </a:spcBef>
              <a:spcAft>
                <a:spcPts val="1280"/>
              </a:spcAft>
              <a:buFont typeface="Arial" panose="020B0604020202020204" pitchFamily="34" charset="0"/>
              <a:buChar char="•"/>
            </a:pPr>
            <a:r>
              <a:rPr lang="fr-FR" sz="2400" b="1" dirty="0" smtClean="0">
                <a:solidFill>
                  <a:srgbClr val="FF0000"/>
                </a:solidFill>
              </a:rPr>
              <a:t>Objectifs bien alignés </a:t>
            </a:r>
            <a:r>
              <a:rPr lang="fr-FR" sz="2400" dirty="0" smtClean="0"/>
              <a:t>avec politiques </a:t>
            </a:r>
            <a:r>
              <a:rPr lang="fr-FR" sz="2400" dirty="0"/>
              <a:t>et stratégies du pays et </a:t>
            </a:r>
            <a:r>
              <a:rPr lang="fr-FR" sz="2400" dirty="0" smtClean="0"/>
              <a:t>objectifs du </a:t>
            </a:r>
            <a:r>
              <a:rPr lang="fr-FR" sz="2400" dirty="0"/>
              <a:t>FIDA </a:t>
            </a:r>
          </a:p>
          <a:p>
            <a:pPr>
              <a:spcBef>
                <a:spcPts val="0"/>
              </a:spcBef>
              <a:spcAft>
                <a:spcPts val="1280"/>
              </a:spcAft>
              <a:buFont typeface="Arial" panose="020B0604020202020204" pitchFamily="34" charset="0"/>
              <a:buChar char="•"/>
            </a:pPr>
            <a:r>
              <a:rPr lang="fr-FR" sz="2400" b="1" dirty="0" smtClean="0">
                <a:solidFill>
                  <a:srgbClr val="FF0000"/>
                </a:solidFill>
              </a:rPr>
              <a:t>Cohérence des approches de </a:t>
            </a:r>
            <a:r>
              <a:rPr lang="fr-FR" sz="2400" b="1" dirty="0">
                <a:solidFill>
                  <a:srgbClr val="FF0000"/>
                </a:solidFill>
              </a:rPr>
              <a:t>mises en œuvre des </a:t>
            </a:r>
            <a:r>
              <a:rPr lang="fr-FR" sz="2400" b="1" dirty="0" smtClean="0">
                <a:solidFill>
                  <a:srgbClr val="FF0000"/>
                </a:solidFill>
              </a:rPr>
              <a:t>projets: </a:t>
            </a:r>
            <a:r>
              <a:rPr lang="fr-FR" sz="2400" dirty="0" smtClean="0"/>
              <a:t>Approche participative – Filières pro-pauvres – Complémentarité entre projets; Responsabilisation des CRA.</a:t>
            </a:r>
          </a:p>
          <a:p>
            <a:pPr>
              <a:spcBef>
                <a:spcPts val="0"/>
              </a:spcBef>
              <a:spcAft>
                <a:spcPts val="1280"/>
              </a:spcAft>
              <a:buFont typeface="Arial" panose="020B0604020202020204" pitchFamily="34" charset="0"/>
              <a:buChar char="•"/>
            </a:pPr>
            <a:r>
              <a:rPr lang="fr-FR" sz="2400" b="1" dirty="0" smtClean="0">
                <a:solidFill>
                  <a:srgbClr val="FF0000"/>
                </a:solidFill>
              </a:rPr>
              <a:t>Mais dispersion relativement forte: </a:t>
            </a:r>
            <a:r>
              <a:rPr lang="fr-FR" sz="2400" dirty="0" smtClean="0"/>
              <a:t>11/13 régions couvertes.</a:t>
            </a:r>
            <a:endParaRPr lang="fr-FR" sz="2400" dirty="0"/>
          </a:p>
          <a:p>
            <a:pPr>
              <a:spcBef>
                <a:spcPts val="0"/>
              </a:spcBef>
              <a:spcAft>
                <a:spcPts val="1280"/>
              </a:spcAft>
              <a:buFont typeface="Arial" panose="020B0604020202020204" pitchFamily="34" charset="0"/>
              <a:buChar char="•"/>
            </a:pPr>
            <a:r>
              <a:rPr lang="fr-FR" sz="2400" b="1" dirty="0" smtClean="0">
                <a:solidFill>
                  <a:srgbClr val="FF0000"/>
                </a:solidFill>
              </a:rPr>
              <a:t>Approche de ciblage des micro entrepreneurs </a:t>
            </a:r>
            <a:r>
              <a:rPr lang="fr-FR" sz="2400" dirty="0" smtClean="0"/>
              <a:t>pas favorable aux plus pauvres.</a:t>
            </a:r>
            <a:endParaRPr lang="fr-FR" sz="2400" dirty="0"/>
          </a:p>
          <a:p>
            <a:pPr>
              <a:spcBef>
                <a:spcPts val="0"/>
              </a:spcBef>
              <a:spcAft>
                <a:spcPts val="1280"/>
              </a:spcAft>
              <a:buFont typeface="Arial" panose="020B0604020202020204" pitchFamily="34" charset="0"/>
              <a:buChar char="•"/>
            </a:pPr>
            <a:r>
              <a:rPr lang="fr-FR" sz="2400" b="1" dirty="0" smtClean="0">
                <a:solidFill>
                  <a:srgbClr val="FF0000"/>
                </a:solidFill>
              </a:rPr>
              <a:t>Approche d’appui à la sécurisation foncière </a:t>
            </a:r>
            <a:r>
              <a:rPr lang="fr-FR" sz="2400" dirty="0" smtClean="0"/>
              <a:t>n’a pas suffisamment pris en compte les réalités.</a:t>
            </a:r>
            <a:endParaRPr lang="fr-FR" sz="2400" dirty="0"/>
          </a:p>
        </p:txBody>
      </p:sp>
      <p:sp>
        <p:nvSpPr>
          <p:cNvPr id="6"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8</a:t>
            </a:fld>
            <a:endParaRPr lang="en-GB" sz="1920" dirty="0"/>
          </a:p>
        </p:txBody>
      </p:sp>
    </p:spTree>
    <p:extLst>
      <p:ext uri="{BB962C8B-B14F-4D97-AF65-F5344CB8AC3E}">
        <p14:creationId xmlns:p14="http://schemas.microsoft.com/office/powerpoint/2010/main" val="3628778688"/>
      </p:ext>
    </p:extLst>
  </p:cSld>
  <p:clrMapOvr>
    <a:masterClrMapping/>
  </p:clrMapOvr>
  <mc:AlternateContent xmlns:mc="http://schemas.openxmlformats.org/markup-compatibility/2006" xmlns:p14="http://schemas.microsoft.com/office/powerpoint/2010/main">
    <mc:Choice Requires="p14">
      <p:transition spd="slow" p14:dur="2000" advTm="111826"/>
    </mc:Choice>
    <mc:Fallback xmlns="">
      <p:transition spd="slow" advTm="11182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89931"/>
            <a:ext cx="8778240" cy="988774"/>
          </a:xfrm>
        </p:spPr>
        <p:txBody>
          <a:bodyPr/>
          <a:lstStyle/>
          <a:p>
            <a:r>
              <a:rPr lang="fr-FR" dirty="0"/>
              <a:t>Efficacité et impact du </a:t>
            </a:r>
            <a:r>
              <a:rPr lang="fr-FR" dirty="0" smtClean="0"/>
              <a:t>portefeuille</a:t>
            </a:r>
            <a:endParaRPr lang="fr-FR" dirty="0"/>
          </a:p>
        </p:txBody>
      </p:sp>
      <p:sp>
        <p:nvSpPr>
          <p:cNvPr id="6" name="Slide Number Placeholder 2"/>
          <p:cNvSpPr txBox="1">
            <a:spLocks/>
          </p:cNvSpPr>
          <p:nvPr/>
        </p:nvSpPr>
        <p:spPr>
          <a:xfrm>
            <a:off x="7439898" y="6890041"/>
            <a:ext cx="2275840" cy="3894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96DCD7-B622-4064-B205-CF845147E20A}" type="slidenum">
              <a:rPr lang="en-GB" sz="1920"/>
              <a:pPr algn="r"/>
              <a:t>9</a:t>
            </a:fld>
            <a:endParaRPr lang="en-GB" sz="1920" dirty="0"/>
          </a:p>
        </p:txBody>
      </p:sp>
      <p:sp>
        <p:nvSpPr>
          <p:cNvPr id="7" name="Content Placeholder 2"/>
          <p:cNvSpPr>
            <a:spLocks noGrp="1"/>
          </p:cNvSpPr>
          <p:nvPr>
            <p:ph idx="1"/>
          </p:nvPr>
        </p:nvSpPr>
        <p:spPr>
          <a:xfrm>
            <a:off x="382588" y="1481510"/>
            <a:ext cx="9073008" cy="4694922"/>
          </a:xfrm>
        </p:spPr>
        <p:txBody>
          <a:bodyPr>
            <a:noAutofit/>
          </a:bodyPr>
          <a:lstStyle/>
          <a:p>
            <a:pPr marL="0" indent="-272636">
              <a:spcBef>
                <a:spcPts val="1200"/>
              </a:spcBef>
              <a:spcAft>
                <a:spcPts val="0"/>
              </a:spcAft>
            </a:pPr>
            <a:r>
              <a:rPr lang="fr-FR" sz="2400" b="1" dirty="0" smtClean="0">
                <a:solidFill>
                  <a:srgbClr val="FF0000"/>
                </a:solidFill>
              </a:rPr>
              <a:t>Augmentation  de </a:t>
            </a:r>
            <a:r>
              <a:rPr lang="fr-FR" sz="2400" b="1" dirty="0">
                <a:solidFill>
                  <a:srgbClr val="FF0000"/>
                </a:solidFill>
              </a:rPr>
              <a:t>la </a:t>
            </a:r>
            <a:r>
              <a:rPr lang="fr-FR" sz="2400" b="1" dirty="0" smtClean="0">
                <a:solidFill>
                  <a:srgbClr val="FF0000"/>
                </a:solidFill>
              </a:rPr>
              <a:t>production et amélioration de la sécurité alimentaire</a:t>
            </a:r>
            <a:r>
              <a:rPr lang="fr-FR" sz="2400" dirty="0" smtClean="0"/>
              <a:t> grâce à l’accès plus accru aux intrants, et divers aménagements hydro-agricoles réalisés.</a:t>
            </a:r>
          </a:p>
          <a:p>
            <a:pPr marL="0" indent="-272636">
              <a:spcBef>
                <a:spcPts val="1200"/>
              </a:spcBef>
              <a:spcAft>
                <a:spcPts val="0"/>
              </a:spcAft>
            </a:pPr>
            <a:r>
              <a:rPr lang="fr-FR" sz="2400" b="1" dirty="0" smtClean="0">
                <a:solidFill>
                  <a:srgbClr val="FF0000"/>
                </a:solidFill>
                <a:sym typeface="Wingdings" panose="05000000000000000000" pitchFamily="2" charset="2"/>
              </a:rPr>
              <a:t>Création d’emplois ruraux et accroissement des revenus </a:t>
            </a:r>
            <a:r>
              <a:rPr lang="fr-FR" sz="2400" dirty="0" smtClean="0">
                <a:sym typeface="Wingdings" panose="05000000000000000000" pitchFamily="2" charset="2"/>
              </a:rPr>
              <a:t>des bénéficiaires, à travers les microentreprises promues;</a:t>
            </a:r>
          </a:p>
          <a:p>
            <a:pPr marL="0" indent="-272636">
              <a:spcBef>
                <a:spcPts val="1200"/>
              </a:spcBef>
              <a:spcAft>
                <a:spcPts val="0"/>
              </a:spcAft>
            </a:pPr>
            <a:r>
              <a:rPr lang="fr-FR" sz="2400" b="1" dirty="0">
                <a:solidFill>
                  <a:srgbClr val="FF0000"/>
                </a:solidFill>
                <a:sym typeface="Wingdings" panose="05000000000000000000" pitchFamily="2" charset="2"/>
              </a:rPr>
              <a:t>Meilleurs fonctionnement et raison d’être </a:t>
            </a:r>
            <a:r>
              <a:rPr lang="fr-FR" sz="2400" b="1" dirty="0" smtClean="0">
                <a:solidFill>
                  <a:srgbClr val="FF0000"/>
                </a:solidFill>
                <a:sym typeface="Wingdings" panose="05000000000000000000" pitchFamily="2" charset="2"/>
              </a:rPr>
              <a:t>des OP</a:t>
            </a:r>
            <a:r>
              <a:rPr lang="fr-FR" sz="2400" dirty="0" smtClean="0">
                <a:sym typeface="Wingdings" panose="05000000000000000000" pitchFamily="2" charset="2"/>
              </a:rPr>
              <a:t>, de par les actions de renforcement des capacités;</a:t>
            </a:r>
          </a:p>
          <a:p>
            <a:pPr marL="0" indent="-272636">
              <a:spcBef>
                <a:spcPts val="1200"/>
              </a:spcBef>
              <a:spcAft>
                <a:spcPts val="0"/>
              </a:spcAft>
            </a:pPr>
            <a:r>
              <a:rPr lang="fr-FR" sz="2400" b="1" dirty="0">
                <a:solidFill>
                  <a:srgbClr val="FF0000"/>
                </a:solidFill>
                <a:sym typeface="Wingdings" panose="05000000000000000000" pitchFamily="2" charset="2"/>
              </a:rPr>
              <a:t>Amélioration de la gestion durable des terres </a:t>
            </a:r>
            <a:r>
              <a:rPr lang="fr-FR" sz="2400" dirty="0" smtClean="0">
                <a:sym typeface="Wingdings" panose="05000000000000000000" pitchFamily="2" charset="2"/>
              </a:rPr>
              <a:t>grâce aux </a:t>
            </a:r>
            <a:r>
              <a:rPr lang="fr-FR" sz="2400" dirty="0" smtClean="0"/>
              <a:t>techniques </a:t>
            </a:r>
            <a:r>
              <a:rPr lang="fr-FR" sz="2400" dirty="0"/>
              <a:t>de </a:t>
            </a:r>
            <a:r>
              <a:rPr lang="fr-FR" sz="2400" dirty="0" smtClean="0"/>
              <a:t>CES/DRS</a:t>
            </a:r>
          </a:p>
          <a:p>
            <a:pPr marL="0" indent="-272636">
              <a:spcBef>
                <a:spcPts val="1200"/>
              </a:spcBef>
              <a:spcAft>
                <a:spcPts val="0"/>
              </a:spcAft>
            </a:pPr>
            <a:r>
              <a:rPr lang="fr-FR" sz="2400" kern="1200" dirty="0" smtClean="0"/>
              <a:t>Mais résultats mitigés en termes </a:t>
            </a:r>
            <a:r>
              <a:rPr lang="fr-FR" sz="2400" b="1" dirty="0" smtClean="0">
                <a:solidFill>
                  <a:srgbClr val="FF0000"/>
                </a:solidFill>
              </a:rPr>
              <a:t>d’accès des pauvres aux financements et leur accès sécurisé à la terre.</a:t>
            </a:r>
            <a:endParaRPr lang="fr-FR" sz="2400" b="1" dirty="0">
              <a:solidFill>
                <a:srgbClr val="FF0000"/>
              </a:solidFill>
              <a:sym typeface="Wingdings" panose="05000000000000000000" pitchFamily="2" charset="2"/>
            </a:endParaRPr>
          </a:p>
        </p:txBody>
      </p:sp>
    </p:spTree>
    <p:extLst>
      <p:ext uri="{BB962C8B-B14F-4D97-AF65-F5344CB8AC3E}">
        <p14:creationId xmlns:p14="http://schemas.microsoft.com/office/powerpoint/2010/main" val="1697331959"/>
      </p:ext>
    </p:extLst>
  </p:cSld>
  <p:clrMapOvr>
    <a:masterClrMapping/>
  </p:clrMapOvr>
  <mc:AlternateContent xmlns:mc="http://schemas.openxmlformats.org/markup-compatibility/2006" xmlns:p14="http://schemas.microsoft.com/office/powerpoint/2010/main">
    <mc:Choice Requires="p14">
      <p:transition spd="slow" p14:dur="2000" advTm="112427"/>
    </mc:Choice>
    <mc:Fallback xmlns="">
      <p:transition spd="slow" advTm="112427"/>
    </mc:Fallback>
  </mc:AlternateContent>
  <p:timing>
    <p:tnLst>
      <p:par>
        <p:cTn id="1" dur="indefinite" restart="never" nodeType="tmRoot"/>
      </p:par>
    </p:tnLst>
  </p:timing>
</p:sld>
</file>

<file path=ppt/theme/theme1.xml><?xml version="1.0" encoding="utf-8"?>
<a:theme xmlns:a="http://schemas.openxmlformats.org/drawingml/2006/main" name="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5073</TotalTime>
  <Words>2366</Words>
  <Application>Microsoft Office PowerPoint</Application>
  <PresentationFormat>Custom</PresentationFormat>
  <Paragraphs>147</Paragraphs>
  <Slides>21</Slides>
  <Notes>21</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21</vt:i4>
      </vt:variant>
    </vt:vector>
  </HeadingPairs>
  <TitlesOfParts>
    <vt:vector size="38" baseType="lpstr">
      <vt:lpstr>Arial</vt:lpstr>
      <vt:lpstr>Wingdings</vt:lpstr>
      <vt:lpstr>ＭＳ Ｐゴシック</vt:lpstr>
      <vt:lpstr>Calibri</vt:lpstr>
      <vt:lpstr>Times New Roman</vt:lpstr>
      <vt:lpstr>_APR1_2014</vt:lpstr>
      <vt:lpstr>1__APR1_2014</vt:lpstr>
      <vt:lpstr>2__APR1_2014</vt:lpstr>
      <vt:lpstr>3__APR1_2014</vt:lpstr>
      <vt:lpstr>4__APR1_2014</vt:lpstr>
      <vt:lpstr>5__APR1_2014</vt:lpstr>
      <vt:lpstr>6__APR1_2014</vt:lpstr>
      <vt:lpstr>7__APR1_2014</vt:lpstr>
      <vt:lpstr>8__APR1_2014</vt:lpstr>
      <vt:lpstr>9__APR1_2014</vt:lpstr>
      <vt:lpstr>10__APR1_2014</vt:lpstr>
      <vt:lpstr>11__APR1_2014</vt:lpstr>
      <vt:lpstr>Burkina Faso Evaluation de la stratégie et du programme pays</vt:lpstr>
      <vt:lpstr>PowerPoint Presentation</vt:lpstr>
      <vt:lpstr>Le FIDA au Burkina Faso</vt:lpstr>
      <vt:lpstr>Évaluation de la stratégie et du programme de pays (ESPP)</vt:lpstr>
      <vt:lpstr>Projets financés par le FIDA au Burkina Faso entre 2007 et 2018</vt:lpstr>
      <vt:lpstr>Contexte relativement favorable aux interventions du FIDA</vt:lpstr>
      <vt:lpstr>Constats de l’évaluation</vt:lpstr>
      <vt:lpstr>Pertinence</vt:lpstr>
      <vt:lpstr>Efficacité et impact du portefeuille</vt:lpstr>
      <vt:lpstr>Efficience et durabilité</vt:lpstr>
      <vt:lpstr>Genre et Autonomisation des femmes</vt:lpstr>
      <vt:lpstr>Innovations et mise à l’échelle</vt:lpstr>
      <vt:lpstr>Environnement et adaptation au changement climatique</vt:lpstr>
      <vt:lpstr>Activités hors-prêts</vt:lpstr>
      <vt:lpstr>Partenariats</vt:lpstr>
      <vt:lpstr>Gestion des savoirs &amp; engagement sur les politiques</vt:lpstr>
      <vt:lpstr>Conclusions et recommandations</vt:lpstr>
      <vt:lpstr>Conclusions</vt:lpstr>
      <vt:lpstr>Recommandations</vt:lpstr>
      <vt:lpstr>Recommandations</vt:lpstr>
      <vt:lpstr>PowerPoint Presentation</vt:lpstr>
    </vt:vector>
  </TitlesOfParts>
  <Company>IFAD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Composantes</dc:title>
  <dc:creator>Carbon, Michael Dominique</dc:creator>
  <cp:lastModifiedBy>Kodjo, Kouessi Maximin</cp:lastModifiedBy>
  <cp:revision>246</cp:revision>
  <cp:lastPrinted>2018-11-22T12:12:06Z</cp:lastPrinted>
  <dcterms:created xsi:type="dcterms:W3CDTF">2017-12-06T22:15:33Z</dcterms:created>
  <dcterms:modified xsi:type="dcterms:W3CDTF">2018-11-30T10:25:03Z</dcterms:modified>
</cp:coreProperties>
</file>