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2070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6" name="Shape 5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91727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3.png" descr="C:\Users\m.casling\Documents\Presentation layout\Cicrle on side plain.png"/>
          <p:cNvPicPr>
            <a:picLocks noChangeAspect="1"/>
          </p:cNvPicPr>
          <p:nvPr/>
        </p:nvPicPr>
        <p:blipFill>
          <a:blip r:embed="rId3">
            <a:extLst/>
          </a:blip>
          <a:srcRect l="50000" t="34299"/>
          <a:stretch>
            <a:fillRect/>
          </a:stretch>
        </p:blipFill>
        <p:spPr>
          <a:xfrm>
            <a:off x="4572000" y="3536010"/>
            <a:ext cx="4599201" cy="457351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004048" y="3212975"/>
            <a:ext cx="4139952" cy="1800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5076056" y="5013176"/>
            <a:ext cx="4067946" cy="115252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702127" indent="-244927" algn="ctr">
              <a:spcBef>
                <a:spcPts val="500"/>
              </a:spcBef>
              <a:buFontTx/>
              <a:defRPr sz="2400">
                <a:solidFill>
                  <a:srgbClr val="FFFFFF"/>
                </a:solidFill>
              </a:defRPr>
            </a:lvl2pPr>
            <a:lvl3pPr marL="1143000" indent="-228600" algn="ctr">
              <a:spcBef>
                <a:spcPts val="500"/>
              </a:spcBef>
              <a:buFontTx/>
              <a:defRPr sz="2400">
                <a:solidFill>
                  <a:srgbClr val="FFFFFF"/>
                </a:solidFill>
              </a:defRPr>
            </a:lvl3pPr>
            <a:lvl4pPr marL="1645920" indent="-274319" algn="ctr">
              <a:spcBef>
                <a:spcPts val="500"/>
              </a:spcBef>
              <a:buFontTx/>
              <a:defRPr sz="2400">
                <a:solidFill>
                  <a:srgbClr val="FFFFFF"/>
                </a:solidFill>
              </a:defRPr>
            </a:lvl4pPr>
            <a:lvl5pPr marL="2103120" indent="-274320" algn="ctr">
              <a:spcBef>
                <a:spcPts val="500"/>
              </a:spcBef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16" name="image4.png" descr="C:\Users\m.casling\Documents\IOE Logos\IOE Logo Whi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80528" y="5661248"/>
            <a:ext cx="2400271" cy="180020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6294582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  <a:lvl2pPr>
              <a:defRPr>
                <a:latin typeface="+mj-lt"/>
                <a:ea typeface="+mj-ea"/>
                <a:cs typeface="+mj-cs"/>
                <a:sym typeface="Calibri"/>
              </a:defRPr>
            </a:lvl2pPr>
            <a:lvl3pPr>
              <a:defRPr>
                <a:latin typeface="+mj-lt"/>
                <a:ea typeface="+mj-ea"/>
                <a:cs typeface="+mj-cs"/>
                <a:sym typeface="Calibri"/>
              </a:defRPr>
            </a:lvl3pPr>
            <a:lvl4pPr>
              <a:defRPr>
                <a:latin typeface="+mj-lt"/>
                <a:ea typeface="+mj-ea"/>
                <a:cs typeface="+mj-cs"/>
                <a:sym typeface="Calibri"/>
              </a:defRPr>
            </a:lvl4pPr>
            <a:lvl5pPr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-4"/>
            <a:ext cx="9144000" cy="1235684"/>
          </a:xfrm>
          <a:prstGeom prst="rect">
            <a:avLst/>
          </a:prstGeom>
          <a:solidFill>
            <a:srgbClr val="1171B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1171B9"/>
                </a:solidFill>
              </a:defRPr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0" y="1485896"/>
            <a:ext cx="9144000" cy="5372108"/>
          </a:xfrm>
          <a:prstGeom prst="rect">
            <a:avLst/>
          </a:prstGeom>
          <a:gradFill>
            <a:gsLst>
              <a:gs pos="25000">
                <a:srgbClr val="FFFFFF"/>
              </a:gs>
              <a:gs pos="100000">
                <a:srgbClr val="C7D5ED"/>
              </a:gs>
            </a:gsLst>
            <a:lin ang="81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7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2475" y="6244280"/>
            <a:ext cx="1889245" cy="52012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4455563" y="6424660"/>
            <a:ext cx="232874" cy="228508"/>
          </a:xfrm>
          <a:prstGeom prst="rect">
            <a:avLst/>
          </a:prstGeom>
        </p:spPr>
        <p:txBody>
          <a:bodyPr/>
          <a:lstStyle>
            <a:lvl1pPr algn="ct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0" y="-4"/>
            <a:ext cx="9144000" cy="1235684"/>
          </a:xfrm>
          <a:prstGeom prst="rect">
            <a:avLst/>
          </a:prstGeom>
          <a:solidFill>
            <a:srgbClr val="1171B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1171B9"/>
                </a:solidFill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0" y="1485896"/>
            <a:ext cx="9144000" cy="5372108"/>
          </a:xfrm>
          <a:prstGeom prst="rect">
            <a:avLst/>
          </a:prstGeom>
          <a:gradFill>
            <a:gsLst>
              <a:gs pos="25000">
                <a:srgbClr val="FFFFFF"/>
              </a:gs>
              <a:gs pos="100000">
                <a:srgbClr val="C7D5ED"/>
              </a:gs>
            </a:gsLst>
            <a:lin ang="81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9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2475" y="6244280"/>
            <a:ext cx="1889245" cy="52012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628650" y="160337"/>
            <a:ext cx="7886700" cy="107534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  <a:cs typeface="+mn-cs"/>
                <a:sym typeface="Helvetica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  <a:cs typeface="+mn-cs"/>
                <a:sym typeface="Helvetica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4455563" y="6424660"/>
            <a:ext cx="232874" cy="228508"/>
          </a:xfrm>
          <a:prstGeom prst="rect">
            <a:avLst/>
          </a:prstGeom>
        </p:spPr>
        <p:txBody>
          <a:bodyPr/>
          <a:lstStyle>
            <a:lvl1pPr algn="ct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0" y="-4"/>
            <a:ext cx="9144000" cy="1235684"/>
          </a:xfrm>
          <a:prstGeom prst="rect">
            <a:avLst/>
          </a:prstGeom>
          <a:solidFill>
            <a:srgbClr val="1171B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1171B9"/>
                </a:solidFill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0" y="1485896"/>
            <a:ext cx="9144000" cy="5372108"/>
          </a:xfrm>
          <a:prstGeom prst="rect">
            <a:avLst/>
          </a:prstGeom>
          <a:gradFill>
            <a:gsLst>
              <a:gs pos="25000">
                <a:srgbClr val="FFFFFF"/>
              </a:gs>
              <a:gs pos="100000">
                <a:srgbClr val="C7D5ED"/>
              </a:gs>
            </a:gsLst>
            <a:lin ang="81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1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2475" y="6244280"/>
            <a:ext cx="1889245" cy="52012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3" cy="82391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3"/>
          </p:nvPr>
        </p:nvSpPr>
        <p:spPr>
          <a:xfrm>
            <a:off x="4629148" y="1681163"/>
            <a:ext cx="3887396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4455563" y="6424660"/>
            <a:ext cx="232874" cy="228508"/>
          </a:xfrm>
          <a:prstGeom prst="rect">
            <a:avLst/>
          </a:prstGeom>
        </p:spPr>
        <p:txBody>
          <a:bodyPr/>
          <a:lstStyle>
            <a:lvl1pPr algn="ct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-4"/>
            <a:ext cx="9144000" cy="1235684"/>
          </a:xfrm>
          <a:prstGeom prst="rect">
            <a:avLst/>
          </a:prstGeom>
          <a:solidFill>
            <a:srgbClr val="1171B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1171B9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0" y="1485896"/>
            <a:ext cx="9144000" cy="5372108"/>
          </a:xfrm>
          <a:prstGeom prst="rect">
            <a:avLst/>
          </a:prstGeom>
          <a:gradFill>
            <a:gsLst>
              <a:gs pos="25000">
                <a:srgbClr val="FFFFFF"/>
              </a:gs>
              <a:gs pos="100000">
                <a:srgbClr val="C7D5ED"/>
              </a:gs>
            </a:gsLst>
            <a:lin ang="81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2475" y="6244280"/>
            <a:ext cx="1889245" cy="52012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628650" y="160337"/>
            <a:ext cx="7886700" cy="107534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4455563" y="6424660"/>
            <a:ext cx="232874" cy="228508"/>
          </a:xfrm>
          <a:prstGeom prst="rect">
            <a:avLst/>
          </a:prstGeom>
        </p:spPr>
        <p:txBody>
          <a:bodyPr/>
          <a:lstStyle>
            <a:lvl1pPr algn="ct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0" y="-4"/>
            <a:ext cx="9144000" cy="1235684"/>
          </a:xfrm>
          <a:prstGeom prst="rect">
            <a:avLst/>
          </a:prstGeom>
          <a:solidFill>
            <a:srgbClr val="1171B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1171B9"/>
                </a:solidFill>
              </a:defRPr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0" y="1485896"/>
            <a:ext cx="9144000" cy="5372108"/>
          </a:xfrm>
          <a:prstGeom prst="rect">
            <a:avLst/>
          </a:prstGeom>
          <a:gradFill>
            <a:gsLst>
              <a:gs pos="25000">
                <a:srgbClr val="FFFFFF"/>
              </a:gs>
              <a:gs pos="100000">
                <a:srgbClr val="C7D5ED"/>
              </a:gs>
            </a:gsLst>
            <a:lin ang="81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5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2475" y="6244280"/>
            <a:ext cx="1889245" cy="52012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>
                <a:latin typeface="+mn-lt"/>
                <a:ea typeface="+mn-ea"/>
                <a:cs typeface="+mn-cs"/>
                <a:sym typeface="Helvetica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Char char="•"/>
              <a:defRPr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90000"/>
              </a:lnSpc>
              <a:spcBef>
                <a:spcPts val="1000"/>
              </a:spcBef>
              <a:defRPr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90000"/>
              </a:lnSpc>
              <a:spcBef>
                <a:spcPts val="1000"/>
              </a:spcBef>
              <a:buChar char="•"/>
              <a:defRPr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90000"/>
              </a:lnSpc>
              <a:spcBef>
                <a:spcPts val="1000"/>
              </a:spcBef>
              <a:buChar char="•"/>
              <a:defRPr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3"/>
          </p:nvPr>
        </p:nvSpPr>
        <p:spPr>
          <a:xfrm>
            <a:off x="629838" y="2057400"/>
            <a:ext cx="2949183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xfrm>
            <a:off x="4455563" y="6424660"/>
            <a:ext cx="232874" cy="228508"/>
          </a:xfrm>
          <a:prstGeom prst="rect">
            <a:avLst/>
          </a:prstGeom>
        </p:spPr>
        <p:txBody>
          <a:bodyPr/>
          <a:lstStyle>
            <a:lvl1pPr algn="ct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0" y="-4"/>
            <a:ext cx="9144000" cy="1235684"/>
          </a:xfrm>
          <a:prstGeom prst="rect">
            <a:avLst/>
          </a:prstGeom>
          <a:solidFill>
            <a:srgbClr val="1171B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1171B9"/>
                </a:solidFill>
              </a:defRPr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0" y="1485896"/>
            <a:ext cx="9144000" cy="5372108"/>
          </a:xfrm>
          <a:prstGeom prst="rect">
            <a:avLst/>
          </a:prstGeom>
          <a:gradFill>
            <a:gsLst>
              <a:gs pos="25000">
                <a:srgbClr val="FFFFFF"/>
              </a:gs>
              <a:gs pos="100000">
                <a:srgbClr val="C7D5ED"/>
              </a:gs>
            </a:gsLst>
            <a:lin ang="81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8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2475" y="6244280"/>
            <a:ext cx="1889245" cy="52012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70" name="Shape 170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xfrm>
            <a:off x="4455563" y="6424660"/>
            <a:ext cx="232874" cy="228508"/>
          </a:xfrm>
          <a:prstGeom prst="rect">
            <a:avLst/>
          </a:prstGeom>
        </p:spPr>
        <p:txBody>
          <a:bodyPr/>
          <a:lstStyle>
            <a:lvl1pPr algn="ct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0" y="-4"/>
            <a:ext cx="9144000" cy="1235684"/>
          </a:xfrm>
          <a:prstGeom prst="rect">
            <a:avLst/>
          </a:prstGeom>
          <a:solidFill>
            <a:srgbClr val="1171B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1171B9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0" y="1485896"/>
            <a:ext cx="9144000" cy="5372108"/>
          </a:xfrm>
          <a:prstGeom prst="rect">
            <a:avLst/>
          </a:prstGeom>
          <a:gradFill>
            <a:gsLst>
              <a:gs pos="25000">
                <a:srgbClr val="FFFFFF"/>
              </a:gs>
              <a:gs pos="100000">
                <a:srgbClr val="C7D5ED"/>
              </a:gs>
            </a:gsLst>
            <a:lin ang="81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1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2475" y="6244280"/>
            <a:ext cx="1889245" cy="52012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28650" y="160337"/>
            <a:ext cx="7886700" cy="107534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  <a:cs typeface="+mn-cs"/>
                <a:sym typeface="Helvetica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  <a:cs typeface="+mn-cs"/>
                <a:sym typeface="Helvetica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4455563" y="6424660"/>
            <a:ext cx="232874" cy="228508"/>
          </a:xfrm>
          <a:prstGeom prst="rect">
            <a:avLst/>
          </a:prstGeom>
        </p:spPr>
        <p:txBody>
          <a:bodyPr/>
          <a:lstStyle>
            <a:lvl1pPr algn="ct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0" y="-4"/>
            <a:ext cx="9144000" cy="1235684"/>
          </a:xfrm>
          <a:prstGeom prst="rect">
            <a:avLst/>
          </a:prstGeom>
          <a:solidFill>
            <a:srgbClr val="1171B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1171B9"/>
                </a:solidFill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0" y="1485896"/>
            <a:ext cx="9144000" cy="5372108"/>
          </a:xfrm>
          <a:prstGeom prst="rect">
            <a:avLst/>
          </a:prstGeom>
          <a:gradFill>
            <a:gsLst>
              <a:gs pos="25000">
                <a:srgbClr val="FFFFFF"/>
              </a:gs>
              <a:gs pos="100000">
                <a:srgbClr val="C7D5ED"/>
              </a:gs>
            </a:gsLst>
            <a:lin ang="81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3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2475" y="6244280"/>
            <a:ext cx="1889245" cy="52012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  <a:cs typeface="+mn-cs"/>
                <a:sym typeface="Helvetica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  <a:cs typeface="+mn-cs"/>
                <a:sym typeface="Helvetica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xfrm>
            <a:off x="4455563" y="6424660"/>
            <a:ext cx="232874" cy="228508"/>
          </a:xfrm>
          <a:prstGeom prst="rect">
            <a:avLst/>
          </a:prstGeom>
        </p:spPr>
        <p:txBody>
          <a:bodyPr/>
          <a:lstStyle>
            <a:lvl1pPr algn="ct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5887927"/>
            <a:ext cx="1554481" cy="853444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0" y="-3"/>
            <a:ext cx="9144000" cy="134077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5961739" y="6300230"/>
            <a:ext cx="2680848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Independent Office of Evaluation</a:t>
            </a:r>
          </a:p>
        </p:txBody>
      </p:sp>
      <p:sp>
        <p:nvSpPr>
          <p:cNvPr id="206" name="Shape 206"/>
          <p:cNvSpPr>
            <a:spLocks noGrp="1"/>
          </p:cNvSpPr>
          <p:nvPr>
            <p:ph type="pic" idx="13"/>
          </p:nvPr>
        </p:nvSpPr>
        <p:spPr>
          <a:xfrm>
            <a:off x="1223962" y="0"/>
            <a:ext cx="7920040" cy="3717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-3175" y="-1"/>
            <a:ext cx="1227138" cy="371703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1264095" y="3789040"/>
            <a:ext cx="7628385" cy="72008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xfrm>
            <a:off x="1267544" y="4531566"/>
            <a:ext cx="7624937" cy="1129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0">
              <a:spcBef>
                <a:spcPts val="400"/>
              </a:spcBef>
              <a:buSzTx/>
              <a:buFontTx/>
              <a:buNone/>
              <a:defRPr sz="2000"/>
            </a:lvl2pPr>
            <a:lvl3pPr marL="0" indent="0">
              <a:spcBef>
                <a:spcPts val="400"/>
              </a:spcBef>
              <a:buSzTx/>
              <a:buFontTx/>
              <a:buNone/>
              <a:defRPr sz="2000"/>
            </a:lvl3pPr>
            <a:lvl4pPr marL="0" indent="0">
              <a:spcBef>
                <a:spcPts val="400"/>
              </a:spcBef>
              <a:buSzTx/>
              <a:buFontTx/>
              <a:buNone/>
              <a:defRPr sz="2000"/>
            </a:lvl4pPr>
            <a:lvl5pPr marL="0" indent="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xfrm>
            <a:off x="6294582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5887927"/>
            <a:ext cx="1554481" cy="853444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0" y="-3"/>
            <a:ext cx="9144000" cy="134077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5961739" y="6300230"/>
            <a:ext cx="2680848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Independent Office of Evaluation</a:t>
            </a:r>
          </a:p>
        </p:txBody>
      </p:sp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466725" y="358775"/>
            <a:ext cx="7772400" cy="8382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xfrm>
            <a:off x="6294582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5887927"/>
            <a:ext cx="1554481" cy="853444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0" y="-3"/>
            <a:ext cx="9144000" cy="134077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5961739" y="6300230"/>
            <a:ext cx="2680848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Independent Office of Evaluation</a:t>
            </a:r>
          </a:p>
        </p:txBody>
      </p:sp>
      <p:sp>
        <p:nvSpPr>
          <p:cNvPr id="231" name="Shape 231"/>
          <p:cNvSpPr>
            <a:spLocks noGrp="1"/>
          </p:cNvSpPr>
          <p:nvPr>
            <p:ph type="pic" idx="13"/>
          </p:nvPr>
        </p:nvSpPr>
        <p:spPr>
          <a:xfrm>
            <a:off x="1223962" y="0"/>
            <a:ext cx="7920040" cy="3717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-3175" y="-1"/>
            <a:ext cx="1227138" cy="371703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1264095" y="3789040"/>
            <a:ext cx="7628385" cy="72008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xfrm>
            <a:off x="1267544" y="4531566"/>
            <a:ext cx="7624937" cy="1129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0">
              <a:spcBef>
                <a:spcPts val="400"/>
              </a:spcBef>
              <a:buSzTx/>
              <a:buFontTx/>
              <a:buNone/>
              <a:defRPr sz="2000"/>
            </a:lvl2pPr>
            <a:lvl3pPr marL="0" indent="0">
              <a:spcBef>
                <a:spcPts val="400"/>
              </a:spcBef>
              <a:buSzTx/>
              <a:buFontTx/>
              <a:buNone/>
              <a:defRPr sz="2000"/>
            </a:lvl3pPr>
            <a:lvl4pPr marL="0" indent="0">
              <a:spcBef>
                <a:spcPts val="400"/>
              </a:spcBef>
              <a:buSzTx/>
              <a:buFontTx/>
              <a:buNone/>
              <a:defRPr sz="2000"/>
            </a:lvl4pPr>
            <a:lvl5pPr marL="0" indent="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xfrm>
            <a:off x="6294582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5887927"/>
            <a:ext cx="1554481" cy="853444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>
            <a:off x="0" y="-3"/>
            <a:ext cx="9144000" cy="134077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5961739" y="6300230"/>
            <a:ext cx="2680848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Independent Office of Evaluation</a:t>
            </a:r>
          </a:p>
        </p:txBody>
      </p:sp>
      <p:sp>
        <p:nvSpPr>
          <p:cNvPr id="245" name="Shape 245"/>
          <p:cNvSpPr>
            <a:spLocks noGrp="1"/>
          </p:cNvSpPr>
          <p:nvPr>
            <p:ph type="body" idx="1"/>
          </p:nvPr>
        </p:nvSpPr>
        <p:spPr>
          <a:xfrm>
            <a:off x="466723" y="1438274"/>
            <a:ext cx="8065717" cy="4449653"/>
          </a:xfrm>
          <a:prstGeom prst="rect">
            <a:avLst/>
          </a:prstGeom>
        </p:spPr>
        <p:txBody>
          <a:bodyPr lIns="0" tIns="0" rIns="0" bIns="0"/>
          <a:lstStyle>
            <a:lvl1pPr marL="195263" indent="-195263">
              <a:spcBef>
                <a:spcPts val="600"/>
              </a:spcBef>
              <a:buFontTx/>
              <a:defRPr sz="2800"/>
            </a:lvl1pPr>
            <a:lvl2pPr marL="608012" indent="-222250">
              <a:spcBef>
                <a:spcPts val="600"/>
              </a:spcBef>
              <a:buFontTx/>
              <a:buChar char="-"/>
              <a:defRPr sz="2800"/>
            </a:lvl2pPr>
            <a:lvl3pPr marL="1068035" indent="-301272">
              <a:spcBef>
                <a:spcPts val="600"/>
              </a:spcBef>
              <a:buFontTx/>
              <a:defRPr sz="2800"/>
            </a:lvl3pPr>
            <a:lvl4pPr marL="1506537" indent="-355600">
              <a:spcBef>
                <a:spcPts val="600"/>
              </a:spcBef>
              <a:buFontTx/>
              <a:defRPr sz="2800"/>
            </a:lvl4pPr>
            <a:lvl5pPr marL="1925638" indent="-355600">
              <a:spcBef>
                <a:spcPts val="600"/>
              </a:spcBef>
              <a:buFont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3"/>
          </p:nvPr>
        </p:nvSpPr>
        <p:spPr>
          <a:xfrm>
            <a:off x="467543" y="188639"/>
            <a:ext cx="8135940" cy="86360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294582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5887927"/>
            <a:ext cx="1554481" cy="853444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0" y="-3"/>
            <a:ext cx="9144000" cy="134077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5961739" y="6300230"/>
            <a:ext cx="2680848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Independent Office of Evaluation</a:t>
            </a:r>
          </a:p>
        </p:txBody>
      </p: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466725" y="358775"/>
            <a:ext cx="7772400" cy="8382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294582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3"/>
            <a:ext cx="9144000" cy="134077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66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118" y="5915371"/>
            <a:ext cx="2304259" cy="654657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>
            <a:spLocks noGrp="1"/>
          </p:cNvSpPr>
          <p:nvPr>
            <p:ph type="pic" idx="13"/>
          </p:nvPr>
        </p:nvSpPr>
        <p:spPr>
          <a:xfrm>
            <a:off x="1223962" y="0"/>
            <a:ext cx="7920040" cy="3717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-3176" y="-1"/>
            <a:ext cx="4215135" cy="371703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1264095" y="3789040"/>
            <a:ext cx="7628385" cy="7200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"/>
          </p:nvPr>
        </p:nvSpPr>
        <p:spPr>
          <a:xfrm>
            <a:off x="1267544" y="4531566"/>
            <a:ext cx="7624937" cy="1129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200"/>
              </a:spcBef>
              <a:buSzTx/>
              <a:buFontTx/>
              <a:buNone/>
              <a:defRPr sz="1200"/>
            </a:lvl1pPr>
            <a:lvl2pPr marL="579663" indent="-122463">
              <a:spcBef>
                <a:spcPts val="200"/>
              </a:spcBef>
              <a:buFontTx/>
              <a:defRPr sz="1200"/>
            </a:lvl2pPr>
            <a:lvl3pPr marL="1028700" indent="-114300">
              <a:spcBef>
                <a:spcPts val="200"/>
              </a:spcBef>
              <a:buFontTx/>
              <a:defRPr sz="1200"/>
            </a:lvl3pPr>
            <a:lvl4pPr marL="1508760" indent="-137160">
              <a:spcBef>
                <a:spcPts val="200"/>
              </a:spcBef>
              <a:buFontTx/>
              <a:defRPr sz="1200"/>
            </a:lvl4pPr>
            <a:lvl5pPr marL="1965960" indent="-137160">
              <a:spcBef>
                <a:spcPts val="200"/>
              </a:spcBef>
              <a:buFontTx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Shape 271"/>
          <p:cNvSpPr/>
          <p:nvPr/>
        </p:nvSpPr>
        <p:spPr>
          <a:xfrm>
            <a:off x="2987823" y="6021287"/>
            <a:ext cx="2592292" cy="6480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sldNum" sz="quarter" idx="2"/>
          </p:nvPr>
        </p:nvSpPr>
        <p:spPr>
          <a:xfrm>
            <a:off x="4061814" y="6210656"/>
            <a:ext cx="273652" cy="264251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0" y="-3"/>
            <a:ext cx="9144000" cy="134077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80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3617" y="6125705"/>
            <a:ext cx="1563919" cy="44432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>
            <a:spLocks noGrp="1"/>
          </p:cNvSpPr>
          <p:nvPr>
            <p:ph type="body" idx="1"/>
          </p:nvPr>
        </p:nvSpPr>
        <p:spPr>
          <a:xfrm>
            <a:off x="466723" y="1438274"/>
            <a:ext cx="8065717" cy="4449653"/>
          </a:xfrm>
          <a:prstGeom prst="rect">
            <a:avLst/>
          </a:prstGeom>
        </p:spPr>
        <p:txBody>
          <a:bodyPr lIns="0" tIns="0" rIns="0" bIns="0"/>
          <a:lstStyle>
            <a:lvl1pPr marL="195263" indent="-195263">
              <a:spcBef>
                <a:spcPts val="600"/>
              </a:spcBef>
              <a:buFontTx/>
              <a:defRPr sz="2800"/>
            </a:lvl1pPr>
            <a:lvl2pPr marL="608012" indent="-222250">
              <a:spcBef>
                <a:spcPts val="600"/>
              </a:spcBef>
              <a:buFontTx/>
              <a:buChar char="-"/>
              <a:defRPr sz="2800"/>
            </a:lvl2pPr>
            <a:lvl3pPr marL="1068035" indent="-301272">
              <a:spcBef>
                <a:spcPts val="600"/>
              </a:spcBef>
              <a:buFontTx/>
              <a:defRPr sz="2800"/>
            </a:lvl3pPr>
            <a:lvl4pPr marL="1506537" indent="-355600">
              <a:spcBef>
                <a:spcPts val="600"/>
              </a:spcBef>
              <a:buFontTx/>
              <a:defRPr sz="2800"/>
            </a:lvl4pPr>
            <a:lvl5pPr marL="1925638" indent="-355600">
              <a:spcBef>
                <a:spcPts val="600"/>
              </a:spcBef>
              <a:buFont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3"/>
          </p:nvPr>
        </p:nvSpPr>
        <p:spPr>
          <a:xfrm>
            <a:off x="467543" y="188639"/>
            <a:ext cx="8135940" cy="86360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4390612" y="6234376"/>
            <a:ext cx="245400" cy="226982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0" y="-3"/>
            <a:ext cx="9144000" cy="134077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91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118" y="5915371"/>
            <a:ext cx="2304259" cy="654657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xfrm>
            <a:off x="466725" y="358775"/>
            <a:ext cx="7772400" cy="8382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93" name="Shape 293"/>
          <p:cNvSpPr>
            <a:spLocks noGrp="1"/>
          </p:cNvSpPr>
          <p:nvPr>
            <p:ph type="sldNum" sz="quarter" idx="2"/>
          </p:nvPr>
        </p:nvSpPr>
        <p:spPr>
          <a:xfrm>
            <a:off x="4061814" y="6210656"/>
            <a:ext cx="273652" cy="264251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gradFill flip="none" rotWithShape="1">
          <a:gsLst>
            <a:gs pos="0">
              <a:srgbClr val="BBD4E5"/>
            </a:gs>
            <a:gs pos="40000">
              <a:srgbClr val="B0CDE1"/>
            </a:gs>
            <a:gs pos="100000">
              <a:srgbClr val="00303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0" y="-3"/>
            <a:ext cx="9144000" cy="134077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01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118" y="5915371"/>
            <a:ext cx="2304259" cy="654657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5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sz="half" idx="1"/>
          </p:nvPr>
        </p:nvSpPr>
        <p:spPr>
          <a:xfrm>
            <a:off x="533400" y="3228536"/>
            <a:ext cx="7854696" cy="1752603"/>
          </a:xfrm>
          <a:prstGeom prst="rect">
            <a:avLst/>
          </a:prstGeom>
        </p:spPr>
        <p:txBody>
          <a:bodyPr lIns="0" tIns="0" rIns="0" bIns="0"/>
          <a:lstStyle>
            <a:lvl1pPr marL="0" marR="45718" indent="0" algn="r">
              <a:spcBef>
                <a:spcPts val="600"/>
              </a:spcBef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  <a:lvl2pPr marL="742948" marR="45718" indent="-285748" algn="r">
              <a:spcBef>
                <a:spcPts val="600"/>
              </a:spcBef>
              <a:buFontTx/>
              <a:defRPr sz="2800">
                <a:solidFill>
                  <a:srgbClr val="FFFFFF"/>
                </a:solidFill>
              </a:defRPr>
            </a:lvl2pPr>
            <a:lvl3pPr marL="1181100" marR="45718" indent="-266700" algn="r">
              <a:spcBef>
                <a:spcPts val="600"/>
              </a:spcBef>
              <a:buFontTx/>
              <a:defRPr sz="2800">
                <a:solidFill>
                  <a:srgbClr val="FFFFFF"/>
                </a:solidFill>
              </a:defRPr>
            </a:lvl3pPr>
            <a:lvl4pPr marL="1691638" marR="45718" indent="-320038" algn="r">
              <a:spcBef>
                <a:spcPts val="600"/>
              </a:spcBef>
              <a:buFontTx/>
              <a:defRPr sz="2800">
                <a:solidFill>
                  <a:srgbClr val="FFFFFF"/>
                </a:solidFill>
              </a:defRPr>
            </a:lvl4pPr>
            <a:lvl5pPr marL="2148838" marR="45718" indent="-320038" algn="r">
              <a:spcBef>
                <a:spcPts val="600"/>
              </a:spcBef>
              <a:buFontTx/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4" name="Shape 304"/>
          <p:cNvSpPr>
            <a:spLocks noGrp="1"/>
          </p:cNvSpPr>
          <p:nvPr>
            <p:ph type="sldNum" sz="quarter" idx="2"/>
          </p:nvPr>
        </p:nvSpPr>
        <p:spPr>
          <a:xfrm>
            <a:off x="7924800" y="6356350"/>
            <a:ext cx="443167" cy="437065"/>
          </a:xfrm>
          <a:prstGeom prst="rect">
            <a:avLst/>
          </a:prstGeom>
        </p:spPr>
        <p:txBody>
          <a:bodyPr anchor="t"/>
          <a:lstStyle>
            <a:lvl1pPr algn="l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age3.png" descr="C:\Users\m.casling\Documents\Presentation layout\Cicrle on side plain.png"/>
          <p:cNvPicPr>
            <a:picLocks noChangeAspect="1"/>
          </p:cNvPicPr>
          <p:nvPr/>
        </p:nvPicPr>
        <p:blipFill>
          <a:blip r:embed="rId3">
            <a:extLst/>
          </a:blip>
          <a:srcRect l="50000" t="34299"/>
          <a:stretch>
            <a:fillRect/>
          </a:stretch>
        </p:blipFill>
        <p:spPr>
          <a:xfrm>
            <a:off x="4581314" y="2311876"/>
            <a:ext cx="4599201" cy="4573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5004048" y="3212975"/>
            <a:ext cx="4139952" cy="1800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xfrm>
            <a:off x="5076056" y="5013176"/>
            <a:ext cx="4067946" cy="115252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702127" indent="-244927" algn="ctr">
              <a:spcBef>
                <a:spcPts val="500"/>
              </a:spcBef>
              <a:buFontTx/>
              <a:defRPr sz="2400">
                <a:solidFill>
                  <a:srgbClr val="FFFFFF"/>
                </a:solidFill>
              </a:defRPr>
            </a:lvl2pPr>
            <a:lvl3pPr marL="1143000" indent="-228600" algn="ctr">
              <a:spcBef>
                <a:spcPts val="500"/>
              </a:spcBef>
              <a:buFontTx/>
              <a:defRPr sz="2400">
                <a:solidFill>
                  <a:srgbClr val="FFFFFF"/>
                </a:solidFill>
              </a:defRPr>
            </a:lvl3pPr>
            <a:lvl4pPr marL="1645920" indent="-274319" algn="ctr">
              <a:spcBef>
                <a:spcPts val="500"/>
              </a:spcBef>
              <a:buFontTx/>
              <a:defRPr sz="2400">
                <a:solidFill>
                  <a:srgbClr val="FFFFFF"/>
                </a:solidFill>
              </a:defRPr>
            </a:lvl4pPr>
            <a:lvl5pPr marL="2103120" indent="-274320" algn="ctr">
              <a:spcBef>
                <a:spcPts val="500"/>
              </a:spcBef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14" name="image4.png" descr="C:\Users\m.casling\Documents\IOE Logos\IOE Logo Whi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09895" y="5583725"/>
            <a:ext cx="2400271" cy="1800203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hape 315"/>
          <p:cNvSpPr>
            <a:spLocks noGrp="1"/>
          </p:cNvSpPr>
          <p:nvPr>
            <p:ph type="sldNum" sz="quarter" idx="2"/>
          </p:nvPr>
        </p:nvSpPr>
        <p:spPr>
          <a:xfrm>
            <a:off x="6294582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3" name="Shape 3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4" name="Shape 3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90575" indent="-333375">
              <a:spcBef>
                <a:spcPts val="6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8" indent="-320038">
              <a:spcBef>
                <a:spcPts val="6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>
              <a:spcBef>
                <a:spcPts val="6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>
              <a:spcBef>
                <a:spcPts val="6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42" name="Shape 34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90575" indent="-333375">
              <a:spcBef>
                <a:spcPts val="6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8" indent="-320038">
              <a:spcBef>
                <a:spcPts val="6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>
              <a:spcBef>
                <a:spcPts val="6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>
              <a:spcBef>
                <a:spcPts val="6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3" name="Shape 3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" name="Shape 352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7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53" name="Shape 3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61" name="Shape 3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76" name="Shape 376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  <a:lvl2pPr>
              <a:defRPr>
                <a:latin typeface="+mj-lt"/>
                <a:ea typeface="+mj-ea"/>
                <a:cs typeface="+mj-cs"/>
                <a:sym typeface="Calibri"/>
              </a:defRPr>
            </a:lvl2pPr>
            <a:lvl3pPr>
              <a:defRPr>
                <a:latin typeface="+mj-lt"/>
                <a:ea typeface="+mj-ea"/>
                <a:cs typeface="+mj-cs"/>
                <a:sym typeface="Calibri"/>
              </a:defRPr>
            </a:lvl3pPr>
            <a:lvl4pPr>
              <a:defRPr>
                <a:latin typeface="+mj-lt"/>
                <a:ea typeface="+mj-ea"/>
                <a:cs typeface="+mj-cs"/>
                <a:sym typeface="Calibri"/>
              </a:defRPr>
            </a:lvl4pPr>
            <a:lvl5pPr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7" name="Shape 377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8" name="Shape 3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86" name="Shape 386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7" name="Shape 387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8" name="Shape 3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96" name="Shape 39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  <a:lvl2pPr>
              <a:defRPr>
                <a:latin typeface="+mj-lt"/>
                <a:ea typeface="+mj-ea"/>
                <a:cs typeface="+mj-cs"/>
                <a:sym typeface="Calibri"/>
              </a:defRPr>
            </a:lvl2pPr>
            <a:lvl3pPr>
              <a:defRPr>
                <a:latin typeface="+mj-lt"/>
                <a:ea typeface="+mj-ea"/>
                <a:cs typeface="+mj-cs"/>
                <a:sym typeface="Calibri"/>
              </a:defRPr>
            </a:lvl3pPr>
            <a:lvl4pPr>
              <a:defRPr>
                <a:latin typeface="+mj-lt"/>
                <a:ea typeface="+mj-ea"/>
                <a:cs typeface="+mj-cs"/>
                <a:sym typeface="Calibri"/>
              </a:defRPr>
            </a:lvl4pPr>
            <a:lvl5pPr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  <a:lvl2pPr>
              <a:defRPr>
                <a:latin typeface="+mj-lt"/>
                <a:ea typeface="+mj-ea"/>
                <a:cs typeface="+mj-cs"/>
                <a:sym typeface="Calibri"/>
              </a:defRPr>
            </a:lvl2pPr>
            <a:lvl3pPr>
              <a:defRPr>
                <a:latin typeface="+mj-lt"/>
                <a:ea typeface="+mj-ea"/>
                <a:cs typeface="+mj-cs"/>
                <a:sym typeface="Calibri"/>
              </a:defRPr>
            </a:lvl3pPr>
            <a:lvl4pPr>
              <a:defRPr>
                <a:latin typeface="+mj-lt"/>
                <a:ea typeface="+mj-ea"/>
                <a:cs typeface="+mj-cs"/>
                <a:sym typeface="Calibri"/>
              </a:defRPr>
            </a:lvl4pPr>
            <a:lvl5pPr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6" name="Shape 4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/>
        </p:nvSpPr>
        <p:spPr>
          <a:xfrm>
            <a:off x="0" y="-4"/>
            <a:ext cx="9144000" cy="1235684"/>
          </a:xfrm>
          <a:prstGeom prst="rect">
            <a:avLst/>
          </a:prstGeom>
          <a:solidFill>
            <a:srgbClr val="1171B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1171B9"/>
                </a:solidFill>
              </a:defRPr>
            </a:pP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0" y="1485896"/>
            <a:ext cx="9144000" cy="5372108"/>
          </a:xfrm>
          <a:prstGeom prst="rect">
            <a:avLst/>
          </a:prstGeom>
          <a:gradFill>
            <a:gsLst>
              <a:gs pos="25000">
                <a:srgbClr val="FFFFFF"/>
              </a:gs>
              <a:gs pos="100000">
                <a:srgbClr val="C7D5ED"/>
              </a:gs>
            </a:gsLst>
            <a:lin ang="81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15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2475" y="6244280"/>
            <a:ext cx="1889245" cy="520121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Shape 416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17" name="Shape 417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8" name="Shape 418"/>
          <p:cNvSpPr>
            <a:spLocks noGrp="1"/>
          </p:cNvSpPr>
          <p:nvPr>
            <p:ph type="sldNum" sz="quarter" idx="2"/>
          </p:nvPr>
        </p:nvSpPr>
        <p:spPr>
          <a:xfrm>
            <a:off x="4455563" y="6424660"/>
            <a:ext cx="232874" cy="228508"/>
          </a:xfrm>
          <a:prstGeom prst="rect">
            <a:avLst/>
          </a:prstGeom>
        </p:spPr>
        <p:txBody>
          <a:bodyPr/>
          <a:lstStyle>
            <a:lvl1pPr algn="ct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0" y="-4"/>
            <a:ext cx="9144000" cy="1235684"/>
          </a:xfrm>
          <a:prstGeom prst="rect">
            <a:avLst/>
          </a:prstGeom>
          <a:solidFill>
            <a:srgbClr val="1171B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1171B9"/>
                </a:solidFill>
              </a:defRPr>
            </a:pP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0" y="1485896"/>
            <a:ext cx="9144000" cy="5372108"/>
          </a:xfrm>
          <a:prstGeom prst="rect">
            <a:avLst/>
          </a:prstGeom>
          <a:gradFill>
            <a:gsLst>
              <a:gs pos="25000">
                <a:srgbClr val="FFFFFF"/>
              </a:gs>
              <a:gs pos="100000">
                <a:srgbClr val="C7D5ED"/>
              </a:gs>
            </a:gsLst>
            <a:lin ang="81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27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2475" y="6244280"/>
            <a:ext cx="1889245" cy="520121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Shape 428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29" name="Shape 429"/>
          <p:cNvSpPr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0" name="Shape 430"/>
          <p:cNvSpPr>
            <a:spLocks noGrp="1"/>
          </p:cNvSpPr>
          <p:nvPr>
            <p:ph type="sldNum" sz="quarter" idx="2"/>
          </p:nvPr>
        </p:nvSpPr>
        <p:spPr>
          <a:xfrm>
            <a:off x="4455563" y="6424660"/>
            <a:ext cx="232874" cy="228508"/>
          </a:xfrm>
          <a:prstGeom prst="rect">
            <a:avLst/>
          </a:prstGeom>
        </p:spPr>
        <p:txBody>
          <a:bodyPr/>
          <a:lstStyle>
            <a:lvl1pPr algn="ct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7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/>
        </p:nvSpPr>
        <p:spPr>
          <a:xfrm>
            <a:off x="0" y="-4"/>
            <a:ext cx="9144000" cy="1235684"/>
          </a:xfrm>
          <a:prstGeom prst="rect">
            <a:avLst/>
          </a:prstGeom>
          <a:solidFill>
            <a:srgbClr val="1171B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1171B9"/>
                </a:solidFill>
              </a:defRPr>
            </a:pPr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0" y="1485896"/>
            <a:ext cx="9144000" cy="5372108"/>
          </a:xfrm>
          <a:prstGeom prst="rect">
            <a:avLst/>
          </a:prstGeom>
          <a:gradFill>
            <a:gsLst>
              <a:gs pos="25000">
                <a:srgbClr val="FFFFFF"/>
              </a:gs>
              <a:gs pos="100000">
                <a:srgbClr val="C7D5ED"/>
              </a:gs>
            </a:gsLst>
            <a:lin ang="81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39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2475" y="6244280"/>
            <a:ext cx="1889245" cy="520121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>
            <a:spLocks noGrp="1"/>
          </p:cNvSpPr>
          <p:nvPr>
            <p:ph type="title"/>
          </p:nvPr>
        </p:nvSpPr>
        <p:spPr>
          <a:xfrm>
            <a:off x="628650" y="160337"/>
            <a:ext cx="7886700" cy="107534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41" name="Shape 441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  <a:cs typeface="+mn-cs"/>
                <a:sym typeface="Helvetica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  <a:cs typeface="+mn-cs"/>
                <a:sym typeface="Helvetica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2" name="Shape 442"/>
          <p:cNvSpPr>
            <a:spLocks noGrp="1"/>
          </p:cNvSpPr>
          <p:nvPr>
            <p:ph type="sldNum" sz="quarter" idx="2"/>
          </p:nvPr>
        </p:nvSpPr>
        <p:spPr>
          <a:xfrm>
            <a:off x="4455563" y="6424660"/>
            <a:ext cx="232874" cy="228508"/>
          </a:xfrm>
          <a:prstGeom prst="rect">
            <a:avLst/>
          </a:prstGeom>
        </p:spPr>
        <p:txBody>
          <a:bodyPr/>
          <a:lstStyle>
            <a:lvl1pPr algn="ct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/>
        </p:nvSpPr>
        <p:spPr>
          <a:xfrm>
            <a:off x="0" y="-4"/>
            <a:ext cx="9144000" cy="1235684"/>
          </a:xfrm>
          <a:prstGeom prst="rect">
            <a:avLst/>
          </a:prstGeom>
          <a:solidFill>
            <a:srgbClr val="1171B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1171B9"/>
                </a:solidFill>
              </a:defRPr>
            </a:pP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0" y="1485896"/>
            <a:ext cx="9144000" cy="5372108"/>
          </a:xfrm>
          <a:prstGeom prst="rect">
            <a:avLst/>
          </a:prstGeom>
          <a:gradFill>
            <a:gsLst>
              <a:gs pos="25000">
                <a:srgbClr val="FFFFFF"/>
              </a:gs>
              <a:gs pos="100000">
                <a:srgbClr val="C7D5ED"/>
              </a:gs>
            </a:gsLst>
            <a:lin ang="81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51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2475" y="6244280"/>
            <a:ext cx="1889245" cy="520121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Shape 452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53" name="Shape 453"/>
          <p:cNvSpPr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3" cy="82391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3"/>
          </p:nvPr>
        </p:nvSpPr>
        <p:spPr>
          <a:xfrm>
            <a:off x="4629148" y="1681163"/>
            <a:ext cx="3887396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55" name="Shape 455"/>
          <p:cNvSpPr>
            <a:spLocks noGrp="1"/>
          </p:cNvSpPr>
          <p:nvPr>
            <p:ph type="sldNum" sz="quarter" idx="2"/>
          </p:nvPr>
        </p:nvSpPr>
        <p:spPr>
          <a:xfrm>
            <a:off x="4455563" y="6424660"/>
            <a:ext cx="232874" cy="228508"/>
          </a:xfrm>
          <a:prstGeom prst="rect">
            <a:avLst/>
          </a:prstGeom>
        </p:spPr>
        <p:txBody>
          <a:bodyPr/>
          <a:lstStyle>
            <a:lvl1pPr algn="ct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/>
        </p:nvSpPr>
        <p:spPr>
          <a:xfrm>
            <a:off x="0" y="-4"/>
            <a:ext cx="9144000" cy="1235684"/>
          </a:xfrm>
          <a:prstGeom prst="rect">
            <a:avLst/>
          </a:prstGeom>
          <a:solidFill>
            <a:srgbClr val="1171B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1171B9"/>
                </a:solidFill>
              </a:defRPr>
            </a:pP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0" y="1485896"/>
            <a:ext cx="9144000" cy="5372108"/>
          </a:xfrm>
          <a:prstGeom prst="rect">
            <a:avLst/>
          </a:prstGeom>
          <a:gradFill>
            <a:gsLst>
              <a:gs pos="25000">
                <a:srgbClr val="FFFFFF"/>
              </a:gs>
              <a:gs pos="100000">
                <a:srgbClr val="C7D5ED"/>
              </a:gs>
            </a:gsLst>
            <a:lin ang="81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64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2475" y="6244280"/>
            <a:ext cx="1889245" cy="520121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hape 465"/>
          <p:cNvSpPr>
            <a:spLocks noGrp="1"/>
          </p:cNvSpPr>
          <p:nvPr>
            <p:ph type="title"/>
          </p:nvPr>
        </p:nvSpPr>
        <p:spPr>
          <a:xfrm>
            <a:off x="628650" y="160337"/>
            <a:ext cx="7886700" cy="107534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66" name="Shape 466"/>
          <p:cNvSpPr>
            <a:spLocks noGrp="1"/>
          </p:cNvSpPr>
          <p:nvPr>
            <p:ph type="sldNum" sz="quarter" idx="2"/>
          </p:nvPr>
        </p:nvSpPr>
        <p:spPr>
          <a:xfrm>
            <a:off x="4455563" y="6424660"/>
            <a:ext cx="232874" cy="228508"/>
          </a:xfrm>
          <a:prstGeom prst="rect">
            <a:avLst/>
          </a:prstGeom>
        </p:spPr>
        <p:txBody>
          <a:bodyPr/>
          <a:lstStyle>
            <a:lvl1pPr algn="ct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/>
        </p:nvSpPr>
        <p:spPr>
          <a:xfrm>
            <a:off x="0" y="-4"/>
            <a:ext cx="9144000" cy="1235684"/>
          </a:xfrm>
          <a:prstGeom prst="rect">
            <a:avLst/>
          </a:prstGeom>
          <a:solidFill>
            <a:srgbClr val="1171B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1171B9"/>
                </a:solidFill>
              </a:defRPr>
            </a:pP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0" y="1485896"/>
            <a:ext cx="9144000" cy="5372108"/>
          </a:xfrm>
          <a:prstGeom prst="rect">
            <a:avLst/>
          </a:prstGeom>
          <a:gradFill>
            <a:gsLst>
              <a:gs pos="25000">
                <a:srgbClr val="FFFFFF"/>
              </a:gs>
              <a:gs pos="100000">
                <a:srgbClr val="C7D5ED"/>
              </a:gs>
            </a:gsLst>
            <a:lin ang="81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75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2475" y="6244280"/>
            <a:ext cx="1889245" cy="520121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Shape 476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77" name="Shape 477"/>
          <p:cNvSpPr>
            <a:spLocks noGrp="1"/>
          </p:cNvSpPr>
          <p:nvPr>
            <p:ph type="body" sz="half" idx="1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>
                <a:latin typeface="+mn-lt"/>
                <a:ea typeface="+mn-ea"/>
                <a:cs typeface="+mn-cs"/>
                <a:sym typeface="Helvetica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Char char="•"/>
              <a:defRPr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90000"/>
              </a:lnSpc>
              <a:spcBef>
                <a:spcPts val="1000"/>
              </a:spcBef>
              <a:defRPr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90000"/>
              </a:lnSpc>
              <a:spcBef>
                <a:spcPts val="1000"/>
              </a:spcBef>
              <a:buChar char="•"/>
              <a:defRPr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90000"/>
              </a:lnSpc>
              <a:spcBef>
                <a:spcPts val="1000"/>
              </a:spcBef>
              <a:buChar char="•"/>
              <a:defRPr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8" name="Shape 478"/>
          <p:cNvSpPr>
            <a:spLocks noGrp="1"/>
          </p:cNvSpPr>
          <p:nvPr>
            <p:ph type="body" sz="quarter" idx="13"/>
          </p:nvPr>
        </p:nvSpPr>
        <p:spPr>
          <a:xfrm>
            <a:off x="629838" y="2057400"/>
            <a:ext cx="2949183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9" name="Shape 479"/>
          <p:cNvSpPr>
            <a:spLocks noGrp="1"/>
          </p:cNvSpPr>
          <p:nvPr>
            <p:ph type="sldNum" sz="quarter" idx="2"/>
          </p:nvPr>
        </p:nvSpPr>
        <p:spPr>
          <a:xfrm>
            <a:off x="4455563" y="6424660"/>
            <a:ext cx="232874" cy="228508"/>
          </a:xfrm>
          <a:prstGeom prst="rect">
            <a:avLst/>
          </a:prstGeom>
        </p:spPr>
        <p:txBody>
          <a:bodyPr/>
          <a:lstStyle>
            <a:lvl1pPr algn="ct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/>
          <p:nvPr/>
        </p:nvSpPr>
        <p:spPr>
          <a:xfrm>
            <a:off x="0" y="-4"/>
            <a:ext cx="9144000" cy="1235684"/>
          </a:xfrm>
          <a:prstGeom prst="rect">
            <a:avLst/>
          </a:prstGeom>
          <a:solidFill>
            <a:srgbClr val="1171B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1171B9"/>
                </a:solidFill>
              </a:defRPr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0" y="1485896"/>
            <a:ext cx="9144000" cy="5372108"/>
          </a:xfrm>
          <a:prstGeom prst="rect">
            <a:avLst/>
          </a:prstGeom>
          <a:gradFill>
            <a:gsLst>
              <a:gs pos="25000">
                <a:srgbClr val="FFFFFF"/>
              </a:gs>
              <a:gs pos="100000">
                <a:srgbClr val="C7D5ED"/>
              </a:gs>
            </a:gsLst>
            <a:lin ang="81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88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2475" y="6244280"/>
            <a:ext cx="1889245" cy="520121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hape 489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90" name="Shape 490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1" name="Shape 491"/>
          <p:cNvSpPr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2" name="Shape 492"/>
          <p:cNvSpPr>
            <a:spLocks noGrp="1"/>
          </p:cNvSpPr>
          <p:nvPr>
            <p:ph type="sldNum" sz="quarter" idx="2"/>
          </p:nvPr>
        </p:nvSpPr>
        <p:spPr>
          <a:xfrm>
            <a:off x="4455563" y="6424660"/>
            <a:ext cx="232874" cy="228508"/>
          </a:xfrm>
          <a:prstGeom prst="rect">
            <a:avLst/>
          </a:prstGeom>
        </p:spPr>
        <p:txBody>
          <a:bodyPr/>
          <a:lstStyle>
            <a:lvl1pPr algn="ct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/>
        </p:nvSpPr>
        <p:spPr>
          <a:xfrm>
            <a:off x="0" y="-4"/>
            <a:ext cx="9144000" cy="1235684"/>
          </a:xfrm>
          <a:prstGeom prst="rect">
            <a:avLst/>
          </a:prstGeom>
          <a:solidFill>
            <a:srgbClr val="1171B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1171B9"/>
                </a:solidFill>
              </a:defRPr>
            </a:pPr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0" y="1485896"/>
            <a:ext cx="9144000" cy="5372108"/>
          </a:xfrm>
          <a:prstGeom prst="rect">
            <a:avLst/>
          </a:prstGeom>
          <a:gradFill>
            <a:gsLst>
              <a:gs pos="25000">
                <a:srgbClr val="FFFFFF"/>
              </a:gs>
              <a:gs pos="100000">
                <a:srgbClr val="C7D5ED"/>
              </a:gs>
            </a:gsLst>
            <a:lin ang="81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01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2475" y="6244280"/>
            <a:ext cx="1889245" cy="520121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Shape 502"/>
          <p:cNvSpPr>
            <a:spLocks noGrp="1"/>
          </p:cNvSpPr>
          <p:nvPr>
            <p:ph type="title"/>
          </p:nvPr>
        </p:nvSpPr>
        <p:spPr>
          <a:xfrm>
            <a:off x="628650" y="160337"/>
            <a:ext cx="7886700" cy="107534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503" name="Shape 50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  <a:cs typeface="+mn-cs"/>
                <a:sym typeface="Helvetica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  <a:cs typeface="+mn-cs"/>
                <a:sym typeface="Helvetica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4" name="Shape 504"/>
          <p:cNvSpPr>
            <a:spLocks noGrp="1"/>
          </p:cNvSpPr>
          <p:nvPr>
            <p:ph type="sldNum" sz="quarter" idx="2"/>
          </p:nvPr>
        </p:nvSpPr>
        <p:spPr>
          <a:xfrm>
            <a:off x="4455563" y="6424660"/>
            <a:ext cx="232874" cy="228508"/>
          </a:xfrm>
          <a:prstGeom prst="rect">
            <a:avLst/>
          </a:prstGeom>
        </p:spPr>
        <p:txBody>
          <a:bodyPr/>
          <a:lstStyle>
            <a:lvl1pPr algn="ct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/>
        </p:nvSpPr>
        <p:spPr>
          <a:xfrm>
            <a:off x="0" y="-4"/>
            <a:ext cx="9144000" cy="1235684"/>
          </a:xfrm>
          <a:prstGeom prst="rect">
            <a:avLst/>
          </a:prstGeom>
          <a:solidFill>
            <a:srgbClr val="1171B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1171B9"/>
                </a:solidFill>
              </a:defRPr>
            </a:pPr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0" y="1485896"/>
            <a:ext cx="9144000" cy="5372108"/>
          </a:xfrm>
          <a:prstGeom prst="rect">
            <a:avLst/>
          </a:prstGeom>
          <a:gradFill>
            <a:gsLst>
              <a:gs pos="25000">
                <a:srgbClr val="FFFFFF"/>
              </a:gs>
              <a:gs pos="100000">
                <a:srgbClr val="C7D5ED"/>
              </a:gs>
            </a:gsLst>
            <a:lin ang="81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13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2475" y="6244280"/>
            <a:ext cx="1889245" cy="520121"/>
          </a:xfrm>
          <a:prstGeom prst="rect">
            <a:avLst/>
          </a:prstGeom>
          <a:ln w="12700">
            <a:miter lim="400000"/>
          </a:ln>
        </p:spPr>
      </p:pic>
      <p:sp>
        <p:nvSpPr>
          <p:cNvPr id="514" name="Shape 514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515" name="Shape 515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  <a:cs typeface="+mn-cs"/>
                <a:sym typeface="Helvetica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  <a:cs typeface="+mn-cs"/>
                <a:sym typeface="Helvetica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6" name="Shape 516"/>
          <p:cNvSpPr>
            <a:spLocks noGrp="1"/>
          </p:cNvSpPr>
          <p:nvPr>
            <p:ph type="sldNum" sz="quarter" idx="2"/>
          </p:nvPr>
        </p:nvSpPr>
        <p:spPr>
          <a:xfrm>
            <a:off x="4455563" y="6424660"/>
            <a:ext cx="232874" cy="228508"/>
          </a:xfrm>
          <a:prstGeom prst="rect">
            <a:avLst/>
          </a:prstGeom>
        </p:spPr>
        <p:txBody>
          <a:bodyPr/>
          <a:lstStyle>
            <a:lvl1pPr algn="ct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5887927"/>
            <a:ext cx="1554481" cy="853444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Shape 524"/>
          <p:cNvSpPr/>
          <p:nvPr/>
        </p:nvSpPr>
        <p:spPr>
          <a:xfrm>
            <a:off x="0" y="-3"/>
            <a:ext cx="9144000" cy="134077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25" name="Shape 525"/>
          <p:cNvSpPr/>
          <p:nvPr/>
        </p:nvSpPr>
        <p:spPr>
          <a:xfrm>
            <a:off x="5961739" y="6300230"/>
            <a:ext cx="2680848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Independent Office of Evaluation</a:t>
            </a:r>
          </a:p>
        </p:txBody>
      </p:sp>
      <p:sp>
        <p:nvSpPr>
          <p:cNvPr id="526" name="Shape 526"/>
          <p:cNvSpPr>
            <a:spLocks noGrp="1"/>
          </p:cNvSpPr>
          <p:nvPr>
            <p:ph type="pic" idx="13"/>
          </p:nvPr>
        </p:nvSpPr>
        <p:spPr>
          <a:xfrm>
            <a:off x="1223962" y="0"/>
            <a:ext cx="7920040" cy="3717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27" name="Shape 527"/>
          <p:cNvSpPr/>
          <p:nvPr/>
        </p:nvSpPr>
        <p:spPr>
          <a:xfrm>
            <a:off x="-3175" y="-1"/>
            <a:ext cx="1227138" cy="371703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28" name="Shape 528"/>
          <p:cNvSpPr>
            <a:spLocks noGrp="1"/>
          </p:cNvSpPr>
          <p:nvPr>
            <p:ph type="title"/>
          </p:nvPr>
        </p:nvSpPr>
        <p:spPr>
          <a:xfrm>
            <a:off x="1264095" y="3789040"/>
            <a:ext cx="7628385" cy="72008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529" name="Shape 529"/>
          <p:cNvSpPr>
            <a:spLocks noGrp="1"/>
          </p:cNvSpPr>
          <p:nvPr>
            <p:ph type="body" sz="quarter" idx="1"/>
          </p:nvPr>
        </p:nvSpPr>
        <p:spPr>
          <a:xfrm>
            <a:off x="1267544" y="4531566"/>
            <a:ext cx="7624937" cy="1129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0">
              <a:spcBef>
                <a:spcPts val="400"/>
              </a:spcBef>
              <a:buSzTx/>
              <a:buFontTx/>
              <a:buNone/>
              <a:defRPr sz="2000"/>
            </a:lvl2pPr>
            <a:lvl3pPr marL="0" indent="0">
              <a:spcBef>
                <a:spcPts val="400"/>
              </a:spcBef>
              <a:buSzTx/>
              <a:buFontTx/>
              <a:buNone/>
              <a:defRPr sz="2000"/>
            </a:lvl3pPr>
            <a:lvl4pPr marL="0" indent="0">
              <a:spcBef>
                <a:spcPts val="400"/>
              </a:spcBef>
              <a:buSzTx/>
              <a:buFontTx/>
              <a:buNone/>
              <a:defRPr sz="2000"/>
            </a:lvl4pPr>
            <a:lvl5pPr marL="0" indent="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0" name="Shape 530"/>
          <p:cNvSpPr>
            <a:spLocks noGrp="1"/>
          </p:cNvSpPr>
          <p:nvPr>
            <p:ph type="sldNum" sz="quarter" idx="2"/>
          </p:nvPr>
        </p:nvSpPr>
        <p:spPr>
          <a:xfrm>
            <a:off x="6294582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5887927"/>
            <a:ext cx="1554481" cy="853444"/>
          </a:xfrm>
          <a:prstGeom prst="rect">
            <a:avLst/>
          </a:prstGeom>
          <a:ln w="12700">
            <a:miter lim="400000"/>
          </a:ln>
        </p:spPr>
      </p:pic>
      <p:sp>
        <p:nvSpPr>
          <p:cNvPr id="538" name="Shape 538"/>
          <p:cNvSpPr/>
          <p:nvPr/>
        </p:nvSpPr>
        <p:spPr>
          <a:xfrm>
            <a:off x="0" y="-3"/>
            <a:ext cx="9144000" cy="134077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5961739" y="6300230"/>
            <a:ext cx="2680848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Independent Office of Evaluation</a:t>
            </a:r>
          </a:p>
        </p:txBody>
      </p:sp>
      <p:sp>
        <p:nvSpPr>
          <p:cNvPr id="540" name="Shape 540"/>
          <p:cNvSpPr>
            <a:spLocks noGrp="1"/>
          </p:cNvSpPr>
          <p:nvPr>
            <p:ph type="title"/>
          </p:nvPr>
        </p:nvSpPr>
        <p:spPr>
          <a:xfrm>
            <a:off x="466725" y="358775"/>
            <a:ext cx="7772400" cy="8382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41" name="Shape 541"/>
          <p:cNvSpPr>
            <a:spLocks noGrp="1"/>
          </p:cNvSpPr>
          <p:nvPr>
            <p:ph type="sldNum" sz="quarter" idx="2"/>
          </p:nvPr>
        </p:nvSpPr>
        <p:spPr>
          <a:xfrm>
            <a:off x="6294582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5887927"/>
            <a:ext cx="1554481" cy="853444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Shape 549"/>
          <p:cNvSpPr/>
          <p:nvPr/>
        </p:nvSpPr>
        <p:spPr>
          <a:xfrm>
            <a:off x="0" y="-3"/>
            <a:ext cx="9144000" cy="134077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5961739" y="6300230"/>
            <a:ext cx="2680848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Independent Office of Evaluation</a:t>
            </a:r>
          </a:p>
        </p:txBody>
      </p:sp>
      <p:sp>
        <p:nvSpPr>
          <p:cNvPr id="551" name="Shape 551"/>
          <p:cNvSpPr>
            <a:spLocks noGrp="1"/>
          </p:cNvSpPr>
          <p:nvPr>
            <p:ph type="pic" idx="13"/>
          </p:nvPr>
        </p:nvSpPr>
        <p:spPr>
          <a:xfrm>
            <a:off x="1223962" y="0"/>
            <a:ext cx="7920040" cy="3717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-3175" y="-1"/>
            <a:ext cx="1227138" cy="371703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53" name="Shape 553"/>
          <p:cNvSpPr>
            <a:spLocks noGrp="1"/>
          </p:cNvSpPr>
          <p:nvPr>
            <p:ph type="title"/>
          </p:nvPr>
        </p:nvSpPr>
        <p:spPr>
          <a:xfrm>
            <a:off x="1264095" y="3789040"/>
            <a:ext cx="7628385" cy="72008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554" name="Shape 554"/>
          <p:cNvSpPr>
            <a:spLocks noGrp="1"/>
          </p:cNvSpPr>
          <p:nvPr>
            <p:ph type="body" sz="quarter" idx="1"/>
          </p:nvPr>
        </p:nvSpPr>
        <p:spPr>
          <a:xfrm>
            <a:off x="1267544" y="4531566"/>
            <a:ext cx="7624937" cy="1129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0">
              <a:spcBef>
                <a:spcPts val="400"/>
              </a:spcBef>
              <a:buSzTx/>
              <a:buFontTx/>
              <a:buNone/>
              <a:defRPr sz="2000"/>
            </a:lvl2pPr>
            <a:lvl3pPr marL="0" indent="0">
              <a:spcBef>
                <a:spcPts val="400"/>
              </a:spcBef>
              <a:buSzTx/>
              <a:buFontTx/>
              <a:buNone/>
              <a:defRPr sz="2000"/>
            </a:lvl3pPr>
            <a:lvl4pPr marL="0" indent="0">
              <a:spcBef>
                <a:spcPts val="400"/>
              </a:spcBef>
              <a:buSzTx/>
              <a:buFontTx/>
              <a:buNone/>
              <a:defRPr sz="2000"/>
            </a:lvl4pPr>
            <a:lvl5pPr marL="0" indent="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5" name="Shape 555"/>
          <p:cNvSpPr>
            <a:spLocks noGrp="1"/>
          </p:cNvSpPr>
          <p:nvPr>
            <p:ph type="sldNum" sz="quarter" idx="2"/>
          </p:nvPr>
        </p:nvSpPr>
        <p:spPr>
          <a:xfrm>
            <a:off x="6294582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5887927"/>
            <a:ext cx="1554481" cy="853444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Shape 563"/>
          <p:cNvSpPr/>
          <p:nvPr/>
        </p:nvSpPr>
        <p:spPr>
          <a:xfrm>
            <a:off x="0" y="-3"/>
            <a:ext cx="9144000" cy="134077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5961739" y="6300230"/>
            <a:ext cx="2680848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Independent Office of Evaluation</a:t>
            </a:r>
          </a:p>
        </p:txBody>
      </p:sp>
      <p:sp>
        <p:nvSpPr>
          <p:cNvPr id="565" name="Shape 565"/>
          <p:cNvSpPr>
            <a:spLocks noGrp="1"/>
          </p:cNvSpPr>
          <p:nvPr>
            <p:ph type="body" idx="1"/>
          </p:nvPr>
        </p:nvSpPr>
        <p:spPr>
          <a:xfrm>
            <a:off x="466723" y="1438274"/>
            <a:ext cx="8065717" cy="4449653"/>
          </a:xfrm>
          <a:prstGeom prst="rect">
            <a:avLst/>
          </a:prstGeom>
        </p:spPr>
        <p:txBody>
          <a:bodyPr lIns="0" tIns="0" rIns="0" bIns="0"/>
          <a:lstStyle>
            <a:lvl1pPr marL="195263" indent="-195263">
              <a:spcBef>
                <a:spcPts val="600"/>
              </a:spcBef>
              <a:buFontTx/>
              <a:defRPr sz="2800"/>
            </a:lvl1pPr>
            <a:lvl2pPr marL="608012" indent="-222250">
              <a:spcBef>
                <a:spcPts val="600"/>
              </a:spcBef>
              <a:buFontTx/>
              <a:buChar char="-"/>
              <a:defRPr sz="2800"/>
            </a:lvl2pPr>
            <a:lvl3pPr marL="1068035" indent="-301272">
              <a:spcBef>
                <a:spcPts val="600"/>
              </a:spcBef>
              <a:buFontTx/>
              <a:defRPr sz="2800"/>
            </a:lvl3pPr>
            <a:lvl4pPr marL="1506537" indent="-355600">
              <a:spcBef>
                <a:spcPts val="600"/>
              </a:spcBef>
              <a:buFontTx/>
              <a:defRPr sz="2800"/>
            </a:lvl4pPr>
            <a:lvl5pPr marL="1925638" indent="-355600">
              <a:spcBef>
                <a:spcPts val="600"/>
              </a:spcBef>
              <a:buFont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6" name="Shape 566"/>
          <p:cNvSpPr>
            <a:spLocks noGrp="1"/>
          </p:cNvSpPr>
          <p:nvPr>
            <p:ph type="body" sz="quarter" idx="13"/>
          </p:nvPr>
        </p:nvSpPr>
        <p:spPr>
          <a:xfrm>
            <a:off x="467543" y="188639"/>
            <a:ext cx="8135940" cy="86360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7" name="Shape 567"/>
          <p:cNvSpPr>
            <a:spLocks noGrp="1"/>
          </p:cNvSpPr>
          <p:nvPr>
            <p:ph type="sldNum" sz="quarter" idx="2"/>
          </p:nvPr>
        </p:nvSpPr>
        <p:spPr>
          <a:xfrm>
            <a:off x="6294582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5887927"/>
            <a:ext cx="1554481" cy="853444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Shape 575"/>
          <p:cNvSpPr/>
          <p:nvPr/>
        </p:nvSpPr>
        <p:spPr>
          <a:xfrm>
            <a:off x="0" y="-3"/>
            <a:ext cx="9144000" cy="134077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5961739" y="6300230"/>
            <a:ext cx="2680848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Independent Office of Evaluation</a:t>
            </a:r>
          </a:p>
        </p:txBody>
      </p:sp>
      <p:sp>
        <p:nvSpPr>
          <p:cNvPr id="577" name="Shape 577"/>
          <p:cNvSpPr>
            <a:spLocks noGrp="1"/>
          </p:cNvSpPr>
          <p:nvPr>
            <p:ph type="title"/>
          </p:nvPr>
        </p:nvSpPr>
        <p:spPr>
          <a:xfrm>
            <a:off x="466725" y="358775"/>
            <a:ext cx="7772400" cy="8382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78" name="Shape 578"/>
          <p:cNvSpPr>
            <a:spLocks noGrp="1"/>
          </p:cNvSpPr>
          <p:nvPr>
            <p:ph type="sldNum" sz="quarter" idx="2"/>
          </p:nvPr>
        </p:nvSpPr>
        <p:spPr>
          <a:xfrm>
            <a:off x="6294582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/>
          <p:nvPr/>
        </p:nvSpPr>
        <p:spPr>
          <a:xfrm>
            <a:off x="0" y="-3"/>
            <a:ext cx="9144000" cy="134077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586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3617" y="6125705"/>
            <a:ext cx="1563919" cy="444322"/>
          </a:xfrm>
          <a:prstGeom prst="rect">
            <a:avLst/>
          </a:prstGeom>
          <a:ln w="12700">
            <a:miter lim="400000"/>
          </a:ln>
        </p:spPr>
      </p:pic>
      <p:sp>
        <p:nvSpPr>
          <p:cNvPr id="587" name="Shape 587"/>
          <p:cNvSpPr>
            <a:spLocks noGrp="1"/>
          </p:cNvSpPr>
          <p:nvPr>
            <p:ph type="body" idx="1"/>
          </p:nvPr>
        </p:nvSpPr>
        <p:spPr>
          <a:xfrm>
            <a:off x="466723" y="1438274"/>
            <a:ext cx="8065717" cy="4449653"/>
          </a:xfrm>
          <a:prstGeom prst="rect">
            <a:avLst/>
          </a:prstGeom>
        </p:spPr>
        <p:txBody>
          <a:bodyPr lIns="0" tIns="0" rIns="0" bIns="0"/>
          <a:lstStyle>
            <a:lvl1pPr marL="195263" indent="-195263">
              <a:spcBef>
                <a:spcPts val="600"/>
              </a:spcBef>
              <a:buFontTx/>
              <a:defRPr sz="2800"/>
            </a:lvl1pPr>
            <a:lvl2pPr marL="608012" indent="-222250">
              <a:spcBef>
                <a:spcPts val="600"/>
              </a:spcBef>
              <a:buFontTx/>
              <a:buChar char="-"/>
              <a:defRPr sz="2800"/>
            </a:lvl2pPr>
            <a:lvl3pPr marL="1068035" indent="-301272">
              <a:spcBef>
                <a:spcPts val="600"/>
              </a:spcBef>
              <a:buFontTx/>
              <a:defRPr sz="2800"/>
            </a:lvl3pPr>
            <a:lvl4pPr marL="1506537" indent="-355600">
              <a:spcBef>
                <a:spcPts val="600"/>
              </a:spcBef>
              <a:buFontTx/>
              <a:defRPr sz="2800"/>
            </a:lvl4pPr>
            <a:lvl5pPr marL="1925638" indent="-355600">
              <a:spcBef>
                <a:spcPts val="600"/>
              </a:spcBef>
              <a:buFont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8" name="Shape 588"/>
          <p:cNvSpPr>
            <a:spLocks noGrp="1"/>
          </p:cNvSpPr>
          <p:nvPr>
            <p:ph type="body" sz="quarter" idx="13"/>
          </p:nvPr>
        </p:nvSpPr>
        <p:spPr>
          <a:xfrm>
            <a:off x="467543" y="188639"/>
            <a:ext cx="8135940" cy="86360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9" name="Shape 589"/>
          <p:cNvSpPr>
            <a:spLocks noGrp="1"/>
          </p:cNvSpPr>
          <p:nvPr>
            <p:ph type="sldNum" sz="quarter" idx="2"/>
          </p:nvPr>
        </p:nvSpPr>
        <p:spPr>
          <a:xfrm>
            <a:off x="4390612" y="6234376"/>
            <a:ext cx="245400" cy="226982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  <a:lvl2pPr>
              <a:defRPr>
                <a:latin typeface="+mj-lt"/>
                <a:ea typeface="+mj-ea"/>
                <a:cs typeface="+mj-cs"/>
                <a:sym typeface="Calibri"/>
              </a:defRPr>
            </a:lvl2pPr>
            <a:lvl3pPr>
              <a:defRPr>
                <a:latin typeface="+mj-lt"/>
                <a:ea typeface="+mj-ea"/>
                <a:cs typeface="+mj-cs"/>
                <a:sym typeface="Calibri"/>
              </a:defRPr>
            </a:lvl3pPr>
            <a:lvl4pPr>
              <a:defRPr>
                <a:latin typeface="+mj-lt"/>
                <a:ea typeface="+mj-ea"/>
                <a:cs typeface="+mj-cs"/>
                <a:sym typeface="Calibri"/>
              </a:defRPr>
            </a:lvl4pPr>
            <a:lvl5pPr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Shape 78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  <a:lvl2pPr>
              <a:defRPr>
                <a:latin typeface="+mj-lt"/>
                <a:ea typeface="+mj-ea"/>
                <a:cs typeface="+mj-cs"/>
                <a:sym typeface="Calibri"/>
              </a:defRPr>
            </a:lvl2pPr>
            <a:lvl3pPr>
              <a:defRPr>
                <a:latin typeface="+mj-lt"/>
                <a:ea typeface="+mj-ea"/>
                <a:cs typeface="+mj-cs"/>
                <a:sym typeface="Calibri"/>
              </a:defRPr>
            </a:lvl3pPr>
            <a:lvl4pPr>
              <a:defRPr>
                <a:latin typeface="+mj-lt"/>
                <a:ea typeface="+mj-ea"/>
                <a:cs typeface="+mj-cs"/>
                <a:sym typeface="Calibri"/>
              </a:defRPr>
            </a:lvl4pPr>
            <a:lvl5pPr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1870B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68312" y="1268412"/>
            <a:ext cx="8207376" cy="4752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428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/>
          </p:cNvSpPr>
          <p:nvPr>
            <p:ph type="title"/>
          </p:nvPr>
        </p:nvSpPr>
        <p:spPr>
          <a:xfrm>
            <a:off x="4997950" y="3737321"/>
            <a:ext cx="4139954" cy="206794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20659">
              <a:defRPr sz="2400"/>
            </a:pPr>
            <a:r>
              <a:rPr sz="2300" dirty="0"/>
              <a:t>Stock-take on </a:t>
            </a:r>
            <a:br>
              <a:rPr sz="2300" dirty="0"/>
            </a:br>
            <a:r>
              <a:rPr sz="2300" dirty="0"/>
              <a:t>Country </a:t>
            </a:r>
            <a:r>
              <a:rPr sz="2300" dirty="0" err="1"/>
              <a:t>Programme</a:t>
            </a:r>
            <a:r>
              <a:rPr sz="2300" dirty="0"/>
              <a:t> Evaluation Approaches and Methodologies</a:t>
            </a:r>
          </a:p>
        </p:txBody>
      </p:sp>
      <p:sp>
        <p:nvSpPr>
          <p:cNvPr id="599" name="Shape 599"/>
          <p:cNvSpPr>
            <a:spLocks noGrp="1"/>
          </p:cNvSpPr>
          <p:nvPr>
            <p:ph type="body" sz="quarter" idx="1"/>
          </p:nvPr>
        </p:nvSpPr>
        <p:spPr>
          <a:xfrm>
            <a:off x="5434169" y="6223544"/>
            <a:ext cx="3279712" cy="661840"/>
          </a:xfrm>
          <a:prstGeom prst="rect">
            <a:avLst/>
          </a:prstGeom>
        </p:spPr>
        <p:txBody>
          <a:bodyPr/>
          <a:lstStyle>
            <a:lvl1pPr defTabSz="777240">
              <a:lnSpc>
                <a:spcPct val="90000"/>
              </a:lnSpc>
              <a:spcBef>
                <a:spcPts val="400"/>
              </a:spcBef>
              <a:defRPr sz="2000"/>
            </a:lvl1pPr>
          </a:lstStyle>
          <a:p>
            <a:r>
              <a:rPr lang="en-GB" dirty="0" smtClean="0"/>
              <a:t>ECG</a:t>
            </a:r>
            <a:endParaRPr dirty="0"/>
          </a:p>
        </p:txBody>
      </p:sp>
      <p:sp>
        <p:nvSpPr>
          <p:cNvPr id="600" name="Shape 600"/>
          <p:cNvSpPr>
            <a:spLocks noGrp="1"/>
          </p:cNvSpPr>
          <p:nvPr>
            <p:ph type="sldNum" sz="quarter" idx="4294967295"/>
          </p:nvPr>
        </p:nvSpPr>
        <p:spPr>
          <a:xfrm>
            <a:off x="6371818" y="6232199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601" name="Shape 601"/>
          <p:cNvSpPr/>
          <p:nvPr/>
        </p:nvSpPr>
        <p:spPr>
          <a:xfrm>
            <a:off x="5292080" y="5733256"/>
            <a:ext cx="370790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ECG, Thessaloniki, 25 June 2019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/>
          <p:nvPr/>
        </p:nvSpPr>
        <p:spPr>
          <a:xfrm>
            <a:off x="-1" y="1317408"/>
            <a:ext cx="9108506" cy="3839785"/>
          </a:xfrm>
          <a:prstGeom prst="rect">
            <a:avLst/>
          </a:prstGeom>
          <a:gradFill>
            <a:gsLst>
              <a:gs pos="0">
                <a:srgbClr val="E3B72B">
                  <a:alpha val="20730"/>
                </a:srgbClr>
              </a:gs>
              <a:gs pos="100000">
                <a:srgbClr val="FEFDF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604" name="Shape 604"/>
          <p:cNvSpPr>
            <a:spLocks noGrp="1"/>
          </p:cNvSpPr>
          <p:nvPr>
            <p:ph type="body" sz="quarter" idx="1"/>
          </p:nvPr>
        </p:nvSpPr>
        <p:spPr>
          <a:xfrm>
            <a:off x="467543" y="226739"/>
            <a:ext cx="8135940" cy="86360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b="1" spc="-100">
                <a:solidFill>
                  <a:srgbClr val="FEFDFF"/>
                </a:solidFill>
              </a:defRPr>
            </a:lvl1pPr>
          </a:lstStyle>
          <a:p>
            <a:r>
              <a:t>Task Force</a:t>
            </a:r>
          </a:p>
        </p:txBody>
      </p:sp>
      <p:sp>
        <p:nvSpPr>
          <p:cNvPr id="605" name="Shape 605"/>
          <p:cNvSpPr/>
          <p:nvPr/>
        </p:nvSpPr>
        <p:spPr>
          <a:xfrm>
            <a:off x="2165201" y="1600199"/>
            <a:ext cx="6655272" cy="480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91465" indent="-291465" defTabSz="777240">
              <a:lnSpc>
                <a:spcPct val="140000"/>
              </a:lnSpc>
              <a:spcBef>
                <a:spcPts val="600"/>
              </a:spcBef>
              <a:buSzPct val="100000"/>
              <a:buFont typeface="Arial"/>
              <a:buChar char="•"/>
              <a:defRPr sz="22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African Development Bank </a:t>
            </a:r>
            <a:endParaRPr>
              <a:solidFill>
                <a:srgbClr val="A53E31"/>
              </a:solidFill>
            </a:endParaRPr>
          </a:p>
          <a:p>
            <a:pPr marL="291465" indent="-291465" defTabSz="777240">
              <a:lnSpc>
                <a:spcPct val="140000"/>
              </a:lnSpc>
              <a:spcBef>
                <a:spcPts val="600"/>
              </a:spcBef>
              <a:buSzPct val="100000"/>
              <a:buFont typeface="Arial"/>
              <a:buChar char="•"/>
              <a:defRPr sz="22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European Bank for Reconstruction </a:t>
            </a:r>
          </a:p>
          <a:p>
            <a:pPr defTabSz="777240">
              <a:lnSpc>
                <a:spcPct val="140000"/>
              </a:lnSpc>
              <a:spcBef>
                <a:spcPts val="600"/>
              </a:spcBef>
              <a:defRPr sz="22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and Development </a:t>
            </a:r>
          </a:p>
          <a:p>
            <a:pPr marL="291465" indent="-291465" defTabSz="777240">
              <a:lnSpc>
                <a:spcPct val="140000"/>
              </a:lnSpc>
              <a:spcBef>
                <a:spcPts val="600"/>
              </a:spcBef>
              <a:buSzPct val="100000"/>
              <a:buFont typeface="Arial"/>
              <a:buChar char="•"/>
              <a:defRPr sz="22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Asian Development Bank </a:t>
            </a:r>
          </a:p>
          <a:p>
            <a:pPr marL="291465" indent="-291465" defTabSz="777240">
              <a:lnSpc>
                <a:spcPct val="140000"/>
              </a:lnSpc>
              <a:spcBef>
                <a:spcPts val="600"/>
              </a:spcBef>
              <a:buSzPct val="100000"/>
              <a:buFont typeface="Arial"/>
              <a:buChar char="•"/>
              <a:defRPr sz="22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Inter-American Development Bank </a:t>
            </a:r>
          </a:p>
          <a:p>
            <a:pPr marL="291465" indent="-291465" defTabSz="777240">
              <a:lnSpc>
                <a:spcPct val="140000"/>
              </a:lnSpc>
              <a:spcBef>
                <a:spcPts val="600"/>
              </a:spcBef>
              <a:buSzPct val="100000"/>
              <a:buFont typeface="Arial"/>
              <a:buChar char="•"/>
              <a:defRPr sz="22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International Fund for Agriculture and Development (TF lead) </a:t>
            </a:r>
          </a:p>
          <a:p>
            <a:pPr marL="291465" indent="-291465" defTabSz="777240">
              <a:lnSpc>
                <a:spcPct val="140000"/>
              </a:lnSpc>
              <a:spcBef>
                <a:spcPts val="600"/>
              </a:spcBef>
              <a:buSzPct val="100000"/>
              <a:buFont typeface="Arial"/>
              <a:buChar char="•"/>
              <a:defRPr sz="22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World Bank </a:t>
            </a:r>
          </a:p>
        </p:txBody>
      </p:sp>
      <p:pic>
        <p:nvPicPr>
          <p:cNvPr id="606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138" y="1575900"/>
            <a:ext cx="1256384" cy="643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7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330" y="3191396"/>
            <a:ext cx="972001" cy="9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image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330" y="4283662"/>
            <a:ext cx="972001" cy="38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9" name="image1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7145" y="2416199"/>
            <a:ext cx="1508371" cy="792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0" name="image1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7582" y="4919192"/>
            <a:ext cx="1029096" cy="626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1" name="image1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15154" y="5741841"/>
            <a:ext cx="1123152" cy="842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/>
        </p:nvSpPr>
        <p:spPr>
          <a:xfrm>
            <a:off x="27747" y="1317407"/>
            <a:ext cx="9116253" cy="4127817"/>
          </a:xfrm>
          <a:prstGeom prst="rect">
            <a:avLst/>
          </a:prstGeom>
          <a:gradFill>
            <a:gsLst>
              <a:gs pos="0">
                <a:srgbClr val="E3B72B">
                  <a:alpha val="20730"/>
                </a:srgbClr>
              </a:gs>
              <a:gs pos="100000">
                <a:srgbClr val="FEFDF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614" name="Shape 614"/>
          <p:cNvSpPr>
            <a:spLocks noGrp="1"/>
          </p:cNvSpPr>
          <p:nvPr>
            <p:ph type="body" sz="quarter" idx="1"/>
          </p:nvPr>
        </p:nvSpPr>
        <p:spPr>
          <a:xfrm>
            <a:off x="467543" y="226739"/>
            <a:ext cx="8135940" cy="86360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b="1" spc="-100">
                <a:solidFill>
                  <a:srgbClr val="FEFDFF"/>
                </a:solidFill>
              </a:defRPr>
            </a:lvl1pPr>
          </a:lstStyle>
          <a:p>
            <a:r>
              <a:t>Purpose and scope</a:t>
            </a:r>
          </a:p>
        </p:txBody>
      </p:sp>
      <p:sp>
        <p:nvSpPr>
          <p:cNvPr id="615" name="Shape 615"/>
          <p:cNvSpPr/>
          <p:nvPr/>
        </p:nvSpPr>
        <p:spPr>
          <a:xfrm>
            <a:off x="457200" y="1600200"/>
            <a:ext cx="8229600" cy="4303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749808">
              <a:spcBef>
                <a:spcPts val="500"/>
              </a:spcBef>
              <a:defRPr sz="23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Purpose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>
                <a:solidFill>
                  <a:srgbClr val="2C999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endParaRPr>
              <a:solidFill>
                <a:srgbClr val="2C9991"/>
              </a:solidFill>
            </a:endParaRPr>
          </a:p>
          <a:p>
            <a:pPr defTabSz="749808">
              <a:spcBef>
                <a:spcPts val="500"/>
              </a:spcBef>
              <a:defRPr sz="2300">
                <a:solidFill>
                  <a:srgbClr val="0070C0"/>
                </a:solidFill>
              </a:defRPr>
            </a:pPr>
            <a:r>
              <a:t>To map commonalities (and differences) in the Country Programme Evaluation (CPE) or CPR (Country Programme Review) modalities used by task force members.</a:t>
            </a:r>
            <a:br/>
            <a:endParaRPr>
              <a:solidFill>
                <a:srgbClr val="2C9991"/>
              </a:solidFill>
            </a:endParaRPr>
          </a:p>
          <a:p>
            <a:pPr defTabSz="749808">
              <a:spcBef>
                <a:spcPts val="500"/>
              </a:spcBef>
              <a:defRPr sz="23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Scope</a:t>
            </a:r>
            <a:endParaRPr>
              <a:solidFill>
                <a:srgbClr val="2C9991"/>
              </a:solidFill>
            </a:endParaRPr>
          </a:p>
          <a:p>
            <a:pPr defTabSz="749808">
              <a:spcBef>
                <a:spcPts val="500"/>
              </a:spcBef>
              <a:defRPr sz="2300">
                <a:solidFill>
                  <a:srgbClr val="0070C0"/>
                </a:solidFill>
              </a:defRPr>
            </a:pPr>
            <a:r>
              <a:t>The stocktake will cover:</a:t>
            </a:r>
            <a:endParaRPr>
              <a:solidFill>
                <a:srgbClr val="2C9991"/>
              </a:solidFill>
            </a:endParaRPr>
          </a:p>
          <a:p>
            <a:pPr marL="342900" lvl="2" indent="-342900" defTabSz="749808">
              <a:spcBef>
                <a:spcPts val="400"/>
              </a:spcBef>
              <a:buClr>
                <a:srgbClr val="00B050"/>
              </a:buClr>
              <a:buSzPct val="100000"/>
              <a:buFont typeface="Wingdings"/>
              <a:buChar char="▪"/>
              <a:defRPr sz="2000">
                <a:solidFill>
                  <a:srgbClr val="0070C0"/>
                </a:solidFill>
              </a:defRPr>
            </a:pPr>
            <a:r>
              <a:t>CPE and CPR activities of the six IFIs</a:t>
            </a:r>
            <a:endParaRPr>
              <a:solidFill>
                <a:srgbClr val="2C9991"/>
              </a:solidFill>
            </a:endParaRPr>
          </a:p>
          <a:p>
            <a:pPr marL="342900" lvl="2" indent="-342900" defTabSz="749808">
              <a:spcBef>
                <a:spcPts val="400"/>
              </a:spcBef>
              <a:buClr>
                <a:srgbClr val="00B050"/>
              </a:buClr>
              <a:buSzPct val="100000"/>
              <a:buFont typeface="Wingdings"/>
              <a:buChar char="▪"/>
              <a:defRPr sz="2000">
                <a:solidFill>
                  <a:srgbClr val="0070C0"/>
                </a:solidFill>
              </a:defRPr>
            </a:pPr>
            <a:r>
              <a:t>Independent and self-evaluation activities</a:t>
            </a:r>
          </a:p>
          <a:p>
            <a:pPr marL="342900" lvl="2" indent="-342900" defTabSz="749808">
              <a:spcBef>
                <a:spcPts val="400"/>
              </a:spcBef>
              <a:buClr>
                <a:srgbClr val="00B050"/>
              </a:buClr>
              <a:buSzPct val="100000"/>
              <a:buFont typeface="Wingdings"/>
              <a:buChar char="▪"/>
              <a:defRPr sz="2000">
                <a:solidFill>
                  <a:srgbClr val="0070C0"/>
                </a:solidFill>
              </a:defRPr>
            </a:pPr>
            <a:r>
              <a:t>Relevant guidance on the conduct of CPEs and CPRs</a:t>
            </a:r>
            <a:endParaRPr>
              <a:solidFill>
                <a:srgbClr val="2C9991"/>
              </a:solidFill>
            </a:endParaRPr>
          </a:p>
          <a:p>
            <a:pPr marL="342900" lvl="2" indent="-342900" defTabSz="749808">
              <a:spcBef>
                <a:spcPts val="400"/>
              </a:spcBef>
              <a:buClr>
                <a:srgbClr val="00B050"/>
              </a:buClr>
              <a:buSzPct val="100000"/>
              <a:buFont typeface="Wingdings"/>
              <a:buChar char="▪"/>
              <a:defRPr sz="2000">
                <a:solidFill>
                  <a:srgbClr val="0070C0"/>
                </a:solidFill>
              </a:defRPr>
            </a:pPr>
            <a:r>
              <a:t>Sample of recent CPEs and CPRs. </a:t>
            </a:r>
          </a:p>
        </p:txBody>
      </p:sp>
      <p:sp>
        <p:nvSpPr>
          <p:cNvPr id="616" name="Shape 616"/>
          <p:cNvSpPr/>
          <p:nvPr/>
        </p:nvSpPr>
        <p:spPr>
          <a:xfrm>
            <a:off x="497083" y="3356991"/>
            <a:ext cx="8323390" cy="1"/>
          </a:xfrm>
          <a:prstGeom prst="line">
            <a:avLst/>
          </a:prstGeom>
          <a:ln w="25400">
            <a:solidFill>
              <a:srgbClr val="E3B72B"/>
            </a:solidFill>
            <a:custDash>
              <a:ds d="200000" sp="200000"/>
            </a:custDash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/>
          <p:nvPr/>
        </p:nvSpPr>
        <p:spPr>
          <a:xfrm>
            <a:off x="0" y="1317409"/>
            <a:ext cx="9144000" cy="3951712"/>
          </a:xfrm>
          <a:prstGeom prst="rect">
            <a:avLst/>
          </a:prstGeom>
          <a:gradFill>
            <a:gsLst>
              <a:gs pos="0">
                <a:srgbClr val="E3B72B">
                  <a:alpha val="20730"/>
                </a:srgbClr>
              </a:gs>
              <a:gs pos="100000">
                <a:srgbClr val="FEFDF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619" name="Shape 619"/>
          <p:cNvSpPr>
            <a:spLocks noGrp="1"/>
          </p:cNvSpPr>
          <p:nvPr>
            <p:ph type="body" sz="quarter" idx="1"/>
          </p:nvPr>
        </p:nvSpPr>
        <p:spPr>
          <a:xfrm>
            <a:off x="467543" y="226739"/>
            <a:ext cx="8135940" cy="86360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b="1" spc="-100">
                <a:solidFill>
                  <a:srgbClr val="FEFDFF"/>
                </a:solidFill>
              </a:defRPr>
            </a:lvl1pPr>
          </a:lstStyle>
          <a:p>
            <a:r>
              <a:t>Limitations</a:t>
            </a:r>
          </a:p>
        </p:txBody>
      </p:sp>
      <p:sp>
        <p:nvSpPr>
          <p:cNvPr id="620" name="Shape 620"/>
          <p:cNvSpPr/>
          <p:nvPr/>
        </p:nvSpPr>
        <p:spPr>
          <a:xfrm>
            <a:off x="457200" y="1600200"/>
            <a:ext cx="8229600" cy="4412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36041" indent="-336041" defTabSz="896111">
              <a:lnSpc>
                <a:spcPct val="90000"/>
              </a:lnSpc>
              <a:spcBef>
                <a:spcPts val="700"/>
              </a:spcBef>
              <a:buClr>
                <a:srgbClr val="00B050"/>
              </a:buClr>
              <a:buSzPct val="100000"/>
              <a:buFont typeface="Arial"/>
              <a:buChar char="•"/>
              <a:defRPr sz="2900">
                <a:solidFill>
                  <a:srgbClr val="0070C0"/>
                </a:solidFill>
              </a:defRPr>
            </a:pPr>
            <a:r>
              <a:t>The stocktake will </a:t>
            </a:r>
            <a:endParaRPr>
              <a:solidFill>
                <a:srgbClr val="A53E31"/>
              </a:solidFill>
            </a:endParaRPr>
          </a:p>
          <a:p>
            <a:pPr lvl="7" indent="672083" defTabSz="896111">
              <a:lnSpc>
                <a:spcPct val="90000"/>
              </a:lnSpc>
              <a:spcBef>
                <a:spcPts val="700"/>
              </a:spcBef>
              <a:defRPr sz="2600">
                <a:solidFill>
                  <a:srgbClr val="0070C0"/>
                </a:solidFill>
              </a:defRPr>
            </a:pPr>
            <a:r>
              <a:t>not include any assessment of the CPE and CPR methodologies</a:t>
            </a:r>
            <a:endParaRPr>
              <a:solidFill>
                <a:srgbClr val="A53E31"/>
              </a:solidFill>
            </a:endParaRPr>
          </a:p>
          <a:p>
            <a:pPr lvl="3" indent="672083" defTabSz="896111">
              <a:lnSpc>
                <a:spcPct val="90000"/>
              </a:lnSpc>
              <a:spcBef>
                <a:spcPts val="700"/>
              </a:spcBef>
              <a:defRPr sz="2600">
                <a:solidFill>
                  <a:srgbClr val="0070C0"/>
                </a:solidFill>
              </a:defRPr>
            </a:pPr>
            <a:r>
              <a:t>be a desk review</a:t>
            </a:r>
            <a:endParaRPr>
              <a:solidFill>
                <a:srgbClr val="A53E31"/>
              </a:solidFill>
            </a:endParaRPr>
          </a:p>
          <a:p>
            <a:pPr lvl="3" indent="672083" defTabSz="896111">
              <a:lnSpc>
                <a:spcPct val="90000"/>
              </a:lnSpc>
              <a:spcBef>
                <a:spcPts val="600"/>
              </a:spcBef>
              <a:defRPr sz="2600">
                <a:solidFill>
                  <a:srgbClr val="0070C0"/>
                </a:solidFill>
              </a:defRPr>
            </a:pPr>
            <a:r>
              <a:t>not involve primary data collection</a:t>
            </a:r>
            <a:endParaRPr>
              <a:solidFill>
                <a:srgbClr val="A53E31"/>
              </a:solidFill>
            </a:endParaRPr>
          </a:p>
          <a:p>
            <a:pPr defTabSz="896111">
              <a:lnSpc>
                <a:spcPct val="60000"/>
              </a:lnSpc>
              <a:spcBef>
                <a:spcPts val="600"/>
              </a:spcBef>
              <a:defRPr sz="2900">
                <a:solidFill>
                  <a:srgbClr val="0070C0"/>
                </a:solidFill>
              </a:defRPr>
            </a:pPr>
            <a:endParaRPr>
              <a:solidFill>
                <a:srgbClr val="A53E31"/>
              </a:solidFill>
            </a:endParaRPr>
          </a:p>
          <a:p>
            <a:pPr marL="336041" indent="-336041" defTabSz="896111">
              <a:lnSpc>
                <a:spcPct val="90000"/>
              </a:lnSpc>
              <a:spcBef>
                <a:spcPts val="700"/>
              </a:spcBef>
              <a:buClr>
                <a:srgbClr val="00B050"/>
              </a:buClr>
              <a:buSzPct val="100000"/>
              <a:buFont typeface="Arial"/>
              <a:buChar char="•"/>
              <a:defRPr sz="2900">
                <a:solidFill>
                  <a:srgbClr val="0070C0"/>
                </a:solidFill>
              </a:defRPr>
            </a:pPr>
            <a:r>
              <a:t>Different terminology between agencies and different institutional context</a:t>
            </a:r>
            <a:endParaRPr>
              <a:solidFill>
                <a:srgbClr val="A53E31"/>
              </a:solidFill>
            </a:endParaRPr>
          </a:p>
          <a:p>
            <a:pPr defTabSz="896111">
              <a:lnSpc>
                <a:spcPct val="60000"/>
              </a:lnSpc>
              <a:spcBef>
                <a:spcPts val="700"/>
              </a:spcBef>
              <a:defRPr sz="2900">
                <a:solidFill>
                  <a:srgbClr val="0070C0"/>
                </a:solidFill>
              </a:defRPr>
            </a:pPr>
            <a:endParaRPr>
              <a:solidFill>
                <a:srgbClr val="A53E31"/>
              </a:solidFill>
            </a:endParaRPr>
          </a:p>
          <a:p>
            <a:pPr marL="336041" indent="-336041" defTabSz="896111">
              <a:lnSpc>
                <a:spcPct val="90000"/>
              </a:lnSpc>
              <a:spcBef>
                <a:spcPts val="700"/>
              </a:spcBef>
              <a:buClr>
                <a:srgbClr val="00B050"/>
              </a:buClr>
              <a:buSzPct val="100000"/>
              <a:buFont typeface="Arial"/>
              <a:buChar char="•"/>
              <a:defRPr sz="2900">
                <a:solidFill>
                  <a:srgbClr val="0070C0"/>
                </a:solidFill>
              </a:defRPr>
            </a:pPr>
            <a:r>
              <a:t>Diversity of country contexts cannot be looked into</a:t>
            </a:r>
          </a:p>
        </p:txBody>
      </p:sp>
      <p:sp>
        <p:nvSpPr>
          <p:cNvPr id="621" name="Shape 621"/>
          <p:cNvSpPr/>
          <p:nvPr/>
        </p:nvSpPr>
        <p:spPr>
          <a:xfrm>
            <a:off x="755575" y="2324100"/>
            <a:ext cx="341910" cy="0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755576" y="3140966"/>
            <a:ext cx="341910" cy="2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755576" y="3573016"/>
            <a:ext cx="341910" cy="2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/>
        </p:nvSpPr>
        <p:spPr>
          <a:xfrm>
            <a:off x="0" y="1317409"/>
            <a:ext cx="9144000" cy="3951712"/>
          </a:xfrm>
          <a:prstGeom prst="rect">
            <a:avLst/>
          </a:prstGeom>
          <a:gradFill>
            <a:gsLst>
              <a:gs pos="0">
                <a:srgbClr val="E3B72B">
                  <a:alpha val="20730"/>
                </a:srgbClr>
              </a:gs>
              <a:gs pos="100000">
                <a:srgbClr val="FEFDF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626" name="Shape 626"/>
          <p:cNvSpPr>
            <a:spLocks noGrp="1"/>
          </p:cNvSpPr>
          <p:nvPr>
            <p:ph type="body" sz="quarter" idx="1"/>
          </p:nvPr>
        </p:nvSpPr>
        <p:spPr>
          <a:xfrm>
            <a:off x="467543" y="226739"/>
            <a:ext cx="8135940" cy="86360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b="1" spc="-100">
                <a:solidFill>
                  <a:srgbClr val="FEFDFF"/>
                </a:solidFill>
              </a:defRPr>
            </a:lvl1pPr>
          </a:lstStyle>
          <a:p>
            <a:r>
              <a:t>Main questions</a:t>
            </a:r>
          </a:p>
        </p:txBody>
      </p:sp>
      <p:sp>
        <p:nvSpPr>
          <p:cNvPr id="627" name="Shape 627"/>
          <p:cNvSpPr/>
          <p:nvPr/>
        </p:nvSpPr>
        <p:spPr>
          <a:xfrm>
            <a:off x="831552" y="1600200"/>
            <a:ext cx="7855247" cy="3846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lnSpcReduction="10000"/>
          </a:bodyPr>
          <a:lstStyle/>
          <a:p>
            <a:pPr>
              <a:spcBef>
                <a:spcPts val="500"/>
              </a:spcBef>
              <a:defRPr sz="2200">
                <a:solidFill>
                  <a:schemeClr val="accent4">
                    <a:satOff val="-1335"/>
                    <a:lumOff val="-10274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is the main </a:t>
            </a:r>
            <a:r>
              <a:rPr b="1"/>
              <a:t>purpose</a:t>
            </a:r>
            <a:r>
              <a:t> for CPE/CPRs in each agency and who are the main audience/s?</a:t>
            </a:r>
          </a:p>
          <a:p>
            <a:pPr>
              <a:lnSpc>
                <a:spcPct val="10000"/>
              </a:lnSpc>
              <a:spcBef>
                <a:spcPts val="500"/>
              </a:spcBef>
              <a:defRPr sz="2200">
                <a:solidFill>
                  <a:schemeClr val="accent4">
                    <a:satOff val="-1335"/>
                    <a:lumOff val="-10274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spcBef>
                <a:spcPts val="500"/>
              </a:spcBef>
              <a:defRPr sz="2200">
                <a:solidFill>
                  <a:schemeClr val="accent4">
                    <a:satOff val="-1335"/>
                    <a:lumOff val="-10274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spcBef>
                <a:spcPts val="500"/>
              </a:spcBef>
              <a:defRPr sz="2200">
                <a:solidFill>
                  <a:schemeClr val="accent4">
                    <a:satOff val="-1335"/>
                    <a:lumOff val="-10274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are the main commonalities and differences in </a:t>
            </a:r>
            <a:r>
              <a:rPr b="1"/>
              <a:t>scope</a:t>
            </a:r>
            <a:r>
              <a:t>?</a:t>
            </a:r>
          </a:p>
          <a:p>
            <a:pPr>
              <a:lnSpc>
                <a:spcPct val="20000"/>
              </a:lnSpc>
              <a:spcBef>
                <a:spcPts val="500"/>
              </a:spcBef>
              <a:defRPr sz="2200">
                <a:solidFill>
                  <a:schemeClr val="accent4">
                    <a:satOff val="-1335"/>
                    <a:lumOff val="-10274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lnSpc>
                <a:spcPct val="40000"/>
              </a:lnSpc>
              <a:spcBef>
                <a:spcPts val="500"/>
              </a:spcBef>
              <a:defRPr sz="2200">
                <a:solidFill>
                  <a:schemeClr val="accent4">
                    <a:satOff val="-1335"/>
                    <a:lumOff val="-10274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spcBef>
                <a:spcPts val="500"/>
              </a:spcBef>
              <a:defRPr sz="2200">
                <a:solidFill>
                  <a:schemeClr val="accent4">
                    <a:satOff val="-1335"/>
                    <a:lumOff val="-10274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is the </a:t>
            </a:r>
            <a:r>
              <a:rPr b="1"/>
              <a:t>evaluand</a:t>
            </a:r>
            <a:r>
              <a:t>? What features of a country programme are evaluated? (Strategy, portfolio, budget allocations/expenditure, results)</a:t>
            </a:r>
          </a:p>
          <a:p>
            <a:pPr>
              <a:lnSpc>
                <a:spcPct val="110000"/>
              </a:lnSpc>
              <a:spcBef>
                <a:spcPts val="500"/>
              </a:spcBef>
              <a:defRPr sz="2200">
                <a:solidFill>
                  <a:schemeClr val="accent4">
                    <a:satOff val="-1335"/>
                    <a:lumOff val="-10274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spcBef>
                <a:spcPts val="500"/>
              </a:spcBef>
              <a:defRPr sz="2200">
                <a:solidFill>
                  <a:schemeClr val="accent4">
                    <a:satOff val="-1335"/>
                    <a:lumOff val="-10274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 is </a:t>
            </a:r>
            <a:r>
              <a:rPr b="1"/>
              <a:t>data</a:t>
            </a:r>
            <a:r>
              <a:t> collected and validated for CPEs/CPRs?</a:t>
            </a:r>
          </a:p>
        </p:txBody>
      </p:sp>
      <p:sp>
        <p:nvSpPr>
          <p:cNvPr id="628" name="Shape 628"/>
          <p:cNvSpPr/>
          <p:nvPr/>
        </p:nvSpPr>
        <p:spPr>
          <a:xfrm>
            <a:off x="378384" y="1565175"/>
            <a:ext cx="355471" cy="624837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chemeClr val="accent4">
                <a:lumOff val="12156"/>
                <a:alpha val="25000"/>
              </a:scheme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>
                <a:solidFill>
                  <a:schemeClr val="accent4">
                    <a:lumOff val="12156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1.</a:t>
            </a:r>
          </a:p>
        </p:txBody>
      </p:sp>
      <p:sp>
        <p:nvSpPr>
          <p:cNvPr id="629" name="Shape 629"/>
          <p:cNvSpPr/>
          <p:nvPr/>
        </p:nvSpPr>
        <p:spPr>
          <a:xfrm>
            <a:off x="378384" y="2668422"/>
            <a:ext cx="409297" cy="624837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chemeClr val="accent4">
                <a:lumOff val="12156"/>
                <a:alpha val="25000"/>
              </a:scheme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>
                <a:solidFill>
                  <a:schemeClr val="accent4">
                    <a:lumOff val="12156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2.</a:t>
            </a:r>
          </a:p>
        </p:txBody>
      </p:sp>
      <p:sp>
        <p:nvSpPr>
          <p:cNvPr id="630" name="Shape 630"/>
          <p:cNvSpPr/>
          <p:nvPr/>
        </p:nvSpPr>
        <p:spPr>
          <a:xfrm>
            <a:off x="378384" y="3692042"/>
            <a:ext cx="421886" cy="624837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chemeClr val="accent4">
                <a:lumOff val="12156"/>
                <a:alpha val="25000"/>
              </a:scheme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>
                <a:solidFill>
                  <a:schemeClr val="accent4">
                    <a:lumOff val="12156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3.</a:t>
            </a:r>
          </a:p>
        </p:txBody>
      </p:sp>
      <p:sp>
        <p:nvSpPr>
          <p:cNvPr id="631" name="Shape 631"/>
          <p:cNvSpPr/>
          <p:nvPr/>
        </p:nvSpPr>
        <p:spPr>
          <a:xfrm>
            <a:off x="378384" y="4509120"/>
            <a:ext cx="408212" cy="624837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chemeClr val="accent4">
                <a:lumOff val="12156"/>
                <a:alpha val="25000"/>
              </a:scheme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>
                <a:solidFill>
                  <a:schemeClr val="accent4">
                    <a:lumOff val="12156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/>
              <a:t>4.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/>
          <p:nvPr/>
        </p:nvSpPr>
        <p:spPr>
          <a:xfrm>
            <a:off x="0" y="1317409"/>
            <a:ext cx="9144000" cy="3918954"/>
          </a:xfrm>
          <a:prstGeom prst="rect">
            <a:avLst/>
          </a:prstGeom>
          <a:gradFill>
            <a:gsLst>
              <a:gs pos="0">
                <a:srgbClr val="E3B72B">
                  <a:alpha val="20730"/>
                </a:srgbClr>
              </a:gs>
              <a:gs pos="100000">
                <a:srgbClr val="FEFDF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634" name="Shape 634"/>
          <p:cNvSpPr>
            <a:spLocks noGrp="1"/>
          </p:cNvSpPr>
          <p:nvPr>
            <p:ph type="body" sz="quarter" idx="1"/>
          </p:nvPr>
        </p:nvSpPr>
        <p:spPr>
          <a:xfrm>
            <a:off x="467543" y="226739"/>
            <a:ext cx="8135940" cy="86360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b="1" spc="-100">
                <a:solidFill>
                  <a:srgbClr val="FEFDFF"/>
                </a:solidFill>
              </a:defRPr>
            </a:lvl1pPr>
          </a:lstStyle>
          <a:p>
            <a:r>
              <a:t>Main questions</a:t>
            </a:r>
          </a:p>
        </p:txBody>
      </p:sp>
      <p:sp>
        <p:nvSpPr>
          <p:cNvPr id="635" name="Shape 635"/>
          <p:cNvSpPr/>
          <p:nvPr/>
        </p:nvSpPr>
        <p:spPr>
          <a:xfrm>
            <a:off x="861366" y="1600200"/>
            <a:ext cx="7825435" cy="3832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/>
          </a:bodyPr>
          <a:lstStyle/>
          <a:p>
            <a:pPr>
              <a:lnSpc>
                <a:spcPct val="108000"/>
              </a:lnSpc>
              <a:spcBef>
                <a:spcPts val="500"/>
              </a:spcBef>
              <a:defRPr sz="2200">
                <a:solidFill>
                  <a:schemeClr val="accent4">
                    <a:satOff val="-1335"/>
                    <a:lumOff val="-10274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What </a:t>
            </a:r>
            <a:r>
              <a:rPr b="1" dirty="0"/>
              <a:t>methods</a:t>
            </a:r>
            <a:r>
              <a:rPr dirty="0"/>
              <a:t> (including resources and tools) are used to plan and conduct CPE/CPRs? </a:t>
            </a:r>
          </a:p>
          <a:p>
            <a:pPr>
              <a:lnSpc>
                <a:spcPct val="36000"/>
              </a:lnSpc>
              <a:spcBef>
                <a:spcPts val="500"/>
              </a:spcBef>
              <a:defRPr sz="2200">
                <a:solidFill>
                  <a:schemeClr val="accent4">
                    <a:satOff val="-1335"/>
                    <a:lumOff val="-10274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lnSpc>
                <a:spcPct val="108000"/>
              </a:lnSpc>
              <a:spcBef>
                <a:spcPts val="500"/>
              </a:spcBef>
              <a:defRPr sz="2200">
                <a:solidFill>
                  <a:schemeClr val="accent4">
                    <a:satOff val="-1335"/>
                    <a:lumOff val="-10274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How are </a:t>
            </a:r>
            <a:r>
              <a:rPr b="1" dirty="0"/>
              <a:t>country partners</a:t>
            </a:r>
            <a:r>
              <a:rPr dirty="0"/>
              <a:t> involved in the evaluation of CPEs/CPRs and what are the implications of this involvement?</a:t>
            </a:r>
          </a:p>
          <a:p>
            <a:pPr>
              <a:lnSpc>
                <a:spcPct val="54000"/>
              </a:lnSpc>
              <a:spcBef>
                <a:spcPts val="500"/>
              </a:spcBef>
              <a:defRPr sz="2200">
                <a:solidFill>
                  <a:schemeClr val="accent4">
                    <a:satOff val="-1335"/>
                    <a:lumOff val="-10274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lnSpc>
                <a:spcPct val="108000"/>
              </a:lnSpc>
              <a:spcBef>
                <a:spcPts val="500"/>
              </a:spcBef>
              <a:defRPr sz="2200">
                <a:solidFill>
                  <a:schemeClr val="accent4">
                    <a:satOff val="-1335"/>
                    <a:lumOff val="-10274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How are the findings, lessons and recommendations generated by CPEs/CPRs </a:t>
            </a:r>
            <a:r>
              <a:rPr b="1" dirty="0"/>
              <a:t>presented</a:t>
            </a:r>
            <a:r>
              <a:rPr dirty="0"/>
              <a:t>, disseminated and used?</a:t>
            </a:r>
          </a:p>
          <a:p>
            <a:pPr>
              <a:lnSpc>
                <a:spcPct val="72000"/>
              </a:lnSpc>
              <a:spcBef>
                <a:spcPts val="500"/>
              </a:spcBef>
              <a:defRPr sz="2200">
                <a:solidFill>
                  <a:schemeClr val="accent4">
                    <a:satOff val="-1335"/>
                    <a:lumOff val="-10274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lnSpc>
                <a:spcPct val="108000"/>
              </a:lnSpc>
              <a:spcBef>
                <a:spcPts val="500"/>
              </a:spcBef>
              <a:defRPr sz="2200">
                <a:solidFill>
                  <a:schemeClr val="accent4">
                    <a:satOff val="-1335"/>
                    <a:lumOff val="-10274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What are the documented limitations in CPE/CPR examples? </a:t>
            </a:r>
          </a:p>
        </p:txBody>
      </p:sp>
      <p:sp>
        <p:nvSpPr>
          <p:cNvPr id="636" name="Shape 636"/>
          <p:cNvSpPr/>
          <p:nvPr/>
        </p:nvSpPr>
        <p:spPr>
          <a:xfrm>
            <a:off x="378384" y="1615975"/>
            <a:ext cx="424707" cy="624837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chemeClr val="accent4">
                <a:lumOff val="12156"/>
                <a:alpha val="25000"/>
              </a:scheme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>
                <a:solidFill>
                  <a:schemeClr val="accent4">
                    <a:lumOff val="12156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5.</a:t>
            </a:r>
          </a:p>
        </p:txBody>
      </p:sp>
      <p:sp>
        <p:nvSpPr>
          <p:cNvPr id="637" name="Shape 637"/>
          <p:cNvSpPr/>
          <p:nvPr/>
        </p:nvSpPr>
        <p:spPr>
          <a:xfrm>
            <a:off x="377155" y="2623804"/>
            <a:ext cx="426877" cy="624837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chemeClr val="accent4">
                <a:lumOff val="12156"/>
                <a:alpha val="25000"/>
              </a:scheme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>
                <a:solidFill>
                  <a:schemeClr val="accent4">
                    <a:lumOff val="12156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6.</a:t>
            </a:r>
          </a:p>
        </p:txBody>
      </p:sp>
      <p:sp>
        <p:nvSpPr>
          <p:cNvPr id="638" name="Shape 638"/>
          <p:cNvSpPr/>
          <p:nvPr/>
        </p:nvSpPr>
        <p:spPr>
          <a:xfrm>
            <a:off x="410326" y="3501008"/>
            <a:ext cx="360245" cy="624837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chemeClr val="accent4">
                <a:lumOff val="12156"/>
                <a:alpha val="25000"/>
              </a:scheme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>
                <a:solidFill>
                  <a:schemeClr val="accent4">
                    <a:lumOff val="12156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/>
              <a:t>7.</a:t>
            </a:r>
          </a:p>
        </p:txBody>
      </p:sp>
      <p:sp>
        <p:nvSpPr>
          <p:cNvPr id="639" name="Shape 639"/>
          <p:cNvSpPr/>
          <p:nvPr/>
        </p:nvSpPr>
        <p:spPr>
          <a:xfrm>
            <a:off x="378384" y="4221088"/>
            <a:ext cx="423839" cy="624837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chemeClr val="accent4">
                <a:lumOff val="12156"/>
                <a:alpha val="25000"/>
              </a:scheme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>
                <a:solidFill>
                  <a:schemeClr val="accent4">
                    <a:lumOff val="12156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/>
              <a:t>8.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/>
          <p:nvPr/>
        </p:nvSpPr>
        <p:spPr>
          <a:xfrm>
            <a:off x="0" y="1317409"/>
            <a:ext cx="9144000" cy="3951712"/>
          </a:xfrm>
          <a:prstGeom prst="rect">
            <a:avLst/>
          </a:prstGeom>
          <a:gradFill>
            <a:gsLst>
              <a:gs pos="0">
                <a:srgbClr val="E3B72B">
                  <a:alpha val="20730"/>
                </a:srgbClr>
              </a:gs>
              <a:gs pos="100000">
                <a:srgbClr val="FEFDF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642" name="Shape 642"/>
          <p:cNvSpPr>
            <a:spLocks noGrp="1"/>
          </p:cNvSpPr>
          <p:nvPr>
            <p:ph type="body" sz="quarter" idx="1"/>
          </p:nvPr>
        </p:nvSpPr>
        <p:spPr>
          <a:xfrm>
            <a:off x="467543" y="226739"/>
            <a:ext cx="8135940" cy="86360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b="1" spc="-100">
                <a:solidFill>
                  <a:srgbClr val="FEFDFF"/>
                </a:solidFill>
              </a:defRPr>
            </a:lvl1pPr>
          </a:lstStyle>
          <a:p>
            <a:r>
              <a:t>Timeline</a:t>
            </a:r>
          </a:p>
        </p:txBody>
      </p:sp>
      <p:sp>
        <p:nvSpPr>
          <p:cNvPr id="643" name="Shape 643"/>
          <p:cNvSpPr/>
          <p:nvPr/>
        </p:nvSpPr>
        <p:spPr>
          <a:xfrm>
            <a:off x="228600" y="1600199"/>
            <a:ext cx="8649842" cy="4350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lnSpcReduction="10000"/>
          </a:bodyPr>
          <a:lstStyle/>
          <a:p>
            <a:pPr marL="318897" indent="-318897" defTabSz="850391">
              <a:lnSpc>
                <a:spcPct val="90000"/>
              </a:lnSpc>
              <a:spcBef>
                <a:spcPts val="600"/>
              </a:spcBef>
              <a:buClr>
                <a:srgbClr val="00B050"/>
              </a:buClr>
              <a:buSzPct val="100000"/>
              <a:buFont typeface="Arial"/>
              <a:buChar char="•"/>
              <a:defRPr sz="2600">
                <a:solidFill>
                  <a:srgbClr val="0070C0"/>
                </a:solidFill>
              </a:defRPr>
            </a:pPr>
            <a:r>
              <a:t>Taskforce agrees on scope and questions (April)</a:t>
            </a:r>
            <a:endParaRPr>
              <a:solidFill>
                <a:srgbClr val="227C76"/>
              </a:solidFill>
            </a:endParaRPr>
          </a:p>
          <a:p>
            <a:pPr defTabSz="850391">
              <a:lnSpc>
                <a:spcPct val="70000"/>
              </a:lnSpc>
              <a:spcBef>
                <a:spcPts val="600"/>
              </a:spcBef>
              <a:defRPr sz="2600">
                <a:solidFill>
                  <a:srgbClr val="0070C0"/>
                </a:solidFill>
              </a:defRPr>
            </a:pPr>
            <a:endParaRPr>
              <a:solidFill>
                <a:srgbClr val="227C76"/>
              </a:solidFill>
            </a:endParaRPr>
          </a:p>
          <a:p>
            <a:pPr marL="318897" indent="-318897" defTabSz="850391">
              <a:lnSpc>
                <a:spcPct val="90000"/>
              </a:lnSpc>
              <a:spcBef>
                <a:spcPts val="600"/>
              </a:spcBef>
              <a:buClr>
                <a:srgbClr val="00B050"/>
              </a:buClr>
              <a:buSzPct val="100000"/>
              <a:buFont typeface="Arial"/>
              <a:buChar char="•"/>
              <a:defRPr sz="2600">
                <a:solidFill>
                  <a:srgbClr val="0070C0"/>
                </a:solidFill>
              </a:defRPr>
            </a:pPr>
            <a:r>
              <a:t>Consultant </a:t>
            </a:r>
            <a:endParaRPr>
              <a:solidFill>
                <a:srgbClr val="227C76"/>
              </a:solidFill>
            </a:endParaRPr>
          </a:p>
          <a:p>
            <a:pPr lvl="3" indent="637794" defTabSz="850391">
              <a:lnSpc>
                <a:spcPct val="90000"/>
              </a:lnSpc>
              <a:spcBef>
                <a:spcPts val="500"/>
              </a:spcBef>
              <a:defRPr sz="2300">
                <a:solidFill>
                  <a:srgbClr val="0070C0"/>
                </a:solidFill>
              </a:defRPr>
            </a:pPr>
            <a:r>
              <a:t>Prepares approach paper (May)</a:t>
            </a:r>
            <a:endParaRPr>
              <a:solidFill>
                <a:srgbClr val="227C76"/>
              </a:solidFill>
            </a:endParaRPr>
          </a:p>
          <a:p>
            <a:pPr lvl="3" indent="637794" defTabSz="850391">
              <a:lnSpc>
                <a:spcPct val="90000"/>
              </a:lnSpc>
              <a:spcBef>
                <a:spcPts val="500"/>
              </a:spcBef>
              <a:defRPr sz="2300">
                <a:solidFill>
                  <a:srgbClr val="0070C0"/>
                </a:solidFill>
              </a:defRPr>
            </a:pPr>
            <a:r>
              <a:t>Reviews relevant documentation provided by ECG members (June)</a:t>
            </a:r>
            <a:endParaRPr>
              <a:solidFill>
                <a:srgbClr val="227C76"/>
              </a:solidFill>
            </a:endParaRPr>
          </a:p>
          <a:p>
            <a:pPr lvl="3" indent="637794" defTabSz="850391">
              <a:lnSpc>
                <a:spcPct val="90000"/>
              </a:lnSpc>
              <a:spcBef>
                <a:spcPts val="500"/>
              </a:spcBef>
              <a:defRPr sz="2300">
                <a:solidFill>
                  <a:srgbClr val="0070C0"/>
                </a:solidFill>
              </a:defRPr>
            </a:pPr>
            <a:r>
              <a:t>Conducts interviews with selected Task Force Members (July)</a:t>
            </a:r>
            <a:endParaRPr>
              <a:solidFill>
                <a:srgbClr val="227C76"/>
              </a:solidFill>
            </a:endParaRPr>
          </a:p>
          <a:p>
            <a:pPr lvl="3" indent="637794" defTabSz="850391">
              <a:lnSpc>
                <a:spcPct val="90000"/>
              </a:lnSpc>
              <a:spcBef>
                <a:spcPts val="500"/>
              </a:spcBef>
              <a:defRPr sz="2300">
                <a:solidFill>
                  <a:srgbClr val="0070C0"/>
                </a:solidFill>
              </a:defRPr>
            </a:pPr>
            <a:r>
              <a:t>Drafts light stocktake report (September)</a:t>
            </a:r>
            <a:endParaRPr sz="2600"/>
          </a:p>
          <a:p>
            <a:pPr marL="690943" lvl="1" indent="-265747" defTabSz="850391">
              <a:lnSpc>
                <a:spcPct val="150000"/>
              </a:lnSpc>
              <a:spcBef>
                <a:spcPts val="500"/>
              </a:spcBef>
              <a:buClr>
                <a:srgbClr val="00B050"/>
              </a:buClr>
              <a:buSzPct val="100000"/>
              <a:buFont typeface="Arial"/>
              <a:buChar char="–"/>
              <a:defRPr sz="2600">
                <a:solidFill>
                  <a:srgbClr val="0070C0"/>
                </a:solidFill>
              </a:defRPr>
            </a:pPr>
            <a:endParaRPr sz="2600"/>
          </a:p>
          <a:p>
            <a:pPr marL="318897" indent="-318897" defTabSz="850391">
              <a:lnSpc>
                <a:spcPct val="90000"/>
              </a:lnSpc>
              <a:spcBef>
                <a:spcPts val="600"/>
              </a:spcBef>
              <a:buClr>
                <a:srgbClr val="00B050"/>
              </a:buClr>
              <a:buSzPct val="100000"/>
              <a:buFont typeface="Arial"/>
              <a:buChar char="•"/>
              <a:defRPr sz="2600">
                <a:solidFill>
                  <a:srgbClr val="0070C0"/>
                </a:solidFill>
              </a:defRPr>
            </a:pPr>
            <a:r>
              <a:t>Taskforce presents draft stocktake report at ECG Autumn Meeting (tbc)</a:t>
            </a:r>
          </a:p>
        </p:txBody>
      </p:sp>
      <p:sp>
        <p:nvSpPr>
          <p:cNvPr id="644" name="Shape 644"/>
          <p:cNvSpPr/>
          <p:nvPr/>
        </p:nvSpPr>
        <p:spPr>
          <a:xfrm>
            <a:off x="373818" y="2233118"/>
            <a:ext cx="8323390" cy="2"/>
          </a:xfrm>
          <a:prstGeom prst="line">
            <a:avLst/>
          </a:prstGeom>
          <a:ln w="25400">
            <a:solidFill>
              <a:srgbClr val="E3B72B"/>
            </a:solidFill>
            <a:custDash>
              <a:ds d="200000" sp="200000"/>
            </a:custDash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322906" y="4868936"/>
            <a:ext cx="8323390" cy="2"/>
          </a:xfrm>
          <a:prstGeom prst="line">
            <a:avLst/>
          </a:prstGeom>
          <a:ln w="25400">
            <a:solidFill>
              <a:srgbClr val="E3B72B"/>
            </a:solidFill>
            <a:custDash>
              <a:ds d="200000" sp="200000"/>
            </a:custDash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488876" y="2852936"/>
            <a:ext cx="341910" cy="2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47" name="Shape 647"/>
          <p:cNvSpPr/>
          <p:nvPr/>
        </p:nvSpPr>
        <p:spPr>
          <a:xfrm>
            <a:off x="488876" y="3851525"/>
            <a:ext cx="341910" cy="2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488876" y="4253412"/>
            <a:ext cx="341910" cy="2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488876" y="3212974"/>
            <a:ext cx="341910" cy="2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Stock-take on  Country Programme Evaluation Approaches and Methodologies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Stock-take on  Country Programme Evaluation Approaches and Methodologies</dc:title>
  <dc:creator>Felloni, Fabrizio</dc:creator>
  <cp:lastModifiedBy>IOE comments</cp:lastModifiedBy>
  <cp:revision>2</cp:revision>
  <dcterms:modified xsi:type="dcterms:W3CDTF">2019-06-18T07:45:15Z</dcterms:modified>
</cp:coreProperties>
</file>